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9" r:id="rId2"/>
    <p:sldId id="279" r:id="rId3"/>
    <p:sldId id="278" r:id="rId4"/>
    <p:sldId id="262" r:id="rId5"/>
    <p:sldId id="281" r:id="rId6"/>
    <p:sldId id="275" r:id="rId7"/>
    <p:sldId id="276" r:id="rId8"/>
    <p:sldId id="277" r:id="rId9"/>
    <p:sldId id="280" r:id="rId10"/>
    <p:sldId id="272" r:id="rId11"/>
    <p:sldId id="273" r:id="rId12"/>
    <p:sldId id="274" r:id="rId13"/>
    <p:sldId id="256" r:id="rId1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C72"/>
    <a:srgbClr val="003D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7E2E86-E0F3-6341-9A40-63FFD6E1FE4E}" v="81" dt="2018-10-10T14:10:25.832"/>
    <p1510:client id="{6EE2E990-851A-A748-834E-F7FB17B0A14C}" v="230" dt="2018-10-10T15:16:42.1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808" autoAdjust="0"/>
    <p:restoredTop sz="94807" autoAdjust="0"/>
  </p:normalViewPr>
  <p:slideViewPr>
    <p:cSldViewPr snapToGrid="0">
      <p:cViewPr>
        <p:scale>
          <a:sx n="90" d="100"/>
          <a:sy n="90" d="100"/>
        </p:scale>
        <p:origin x="1080" y="4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van Tits" userId="a385301a13f6b5c5" providerId="LiveId" clId="{6EE2E990-851A-A748-834E-F7FB17B0A14C}"/>
    <pc:docChg chg="undo redo custSel addSld delSld modSld">
      <pc:chgData name="Laura van Tits" userId="a385301a13f6b5c5" providerId="LiveId" clId="{6EE2E990-851A-A748-834E-F7FB17B0A14C}" dt="2018-10-10T15:16:42.188" v="229"/>
      <pc:docMkLst>
        <pc:docMk/>
      </pc:docMkLst>
      <pc:sldChg chg="modSp modAnim">
        <pc:chgData name="Laura van Tits" userId="a385301a13f6b5c5" providerId="LiveId" clId="{6EE2E990-851A-A748-834E-F7FB17B0A14C}" dt="2018-10-10T14:22:58.537" v="108"/>
        <pc:sldMkLst>
          <pc:docMk/>
          <pc:sldMk cId="565231542" sldId="259"/>
        </pc:sldMkLst>
        <pc:spChg chg="mod">
          <ac:chgData name="Laura van Tits" userId="a385301a13f6b5c5" providerId="LiveId" clId="{6EE2E990-851A-A748-834E-F7FB17B0A14C}" dt="2018-10-10T14:22:25.227" v="107"/>
          <ac:spMkLst>
            <pc:docMk/>
            <pc:sldMk cId="565231542" sldId="259"/>
            <ac:spMk id="35" creationId="{753081C2-C624-D843-A664-4D86AA08F4D5}"/>
          </ac:spMkLst>
        </pc:spChg>
      </pc:sldChg>
      <pc:sldChg chg="modSp del">
        <pc:chgData name="Laura van Tits" userId="a385301a13f6b5c5" providerId="LiveId" clId="{6EE2E990-851A-A748-834E-F7FB17B0A14C}" dt="2018-10-10T14:34:16.532" v="123" actId="2696"/>
        <pc:sldMkLst>
          <pc:docMk/>
          <pc:sldMk cId="1712281025" sldId="264"/>
        </pc:sldMkLst>
        <pc:spChg chg="mod">
          <ac:chgData name="Laura van Tits" userId="a385301a13f6b5c5" providerId="LiveId" clId="{6EE2E990-851A-A748-834E-F7FB17B0A14C}" dt="2018-10-10T14:17:43.477" v="82" actId="207"/>
          <ac:spMkLst>
            <pc:docMk/>
            <pc:sldMk cId="1712281025" sldId="264"/>
            <ac:spMk id="4" creationId="{C90E45D0-BF0C-4F36-94B8-6D1E688B7320}"/>
          </ac:spMkLst>
        </pc:spChg>
        <pc:spChg chg="mod">
          <ac:chgData name="Laura van Tits" userId="a385301a13f6b5c5" providerId="LiveId" clId="{6EE2E990-851A-A748-834E-F7FB17B0A14C}" dt="2018-10-10T14:17:53.298" v="83" actId="207"/>
          <ac:spMkLst>
            <pc:docMk/>
            <pc:sldMk cId="1712281025" sldId="264"/>
            <ac:spMk id="5" creationId="{13FC8606-2171-4BB3-9B49-C87802FB500A}"/>
          </ac:spMkLst>
        </pc:spChg>
        <pc:spChg chg="mod">
          <ac:chgData name="Laura van Tits" userId="a385301a13f6b5c5" providerId="LiveId" clId="{6EE2E990-851A-A748-834E-F7FB17B0A14C}" dt="2018-10-10T14:18:06.168" v="84" actId="207"/>
          <ac:spMkLst>
            <pc:docMk/>
            <pc:sldMk cId="1712281025" sldId="264"/>
            <ac:spMk id="6" creationId="{152CBA5C-431E-4C1B-8B9D-8421140B75B4}"/>
          </ac:spMkLst>
        </pc:spChg>
        <pc:spChg chg="mod">
          <ac:chgData name="Laura van Tits" userId="a385301a13f6b5c5" providerId="LiveId" clId="{6EE2E990-851A-A748-834E-F7FB17B0A14C}" dt="2018-10-10T14:18:11.828" v="85" actId="207"/>
          <ac:spMkLst>
            <pc:docMk/>
            <pc:sldMk cId="1712281025" sldId="264"/>
            <ac:spMk id="7" creationId="{3E701FAA-3C75-4067-B685-BCBA09DED821}"/>
          </ac:spMkLst>
        </pc:spChg>
      </pc:sldChg>
      <pc:sldChg chg="del">
        <pc:chgData name="Laura van Tits" userId="a385301a13f6b5c5" providerId="LiveId" clId="{6EE2E990-851A-A748-834E-F7FB17B0A14C}" dt="2018-10-10T14:21:05.065" v="103" actId="2696"/>
        <pc:sldMkLst>
          <pc:docMk/>
          <pc:sldMk cId="1004414753" sldId="268"/>
        </pc:sldMkLst>
      </pc:sldChg>
      <pc:sldChg chg="addSp modSp">
        <pc:chgData name="Laura van Tits" userId="a385301a13f6b5c5" providerId="LiveId" clId="{6EE2E990-851A-A748-834E-F7FB17B0A14C}" dt="2018-10-10T15:07:18.878" v="206" actId="1076"/>
        <pc:sldMkLst>
          <pc:docMk/>
          <pc:sldMk cId="3162022668" sldId="272"/>
        </pc:sldMkLst>
        <pc:spChg chg="mod">
          <ac:chgData name="Laura van Tits" userId="a385301a13f6b5c5" providerId="LiveId" clId="{6EE2E990-851A-A748-834E-F7FB17B0A14C}" dt="2018-10-10T15:07:14.706" v="205" actId="1076"/>
          <ac:spMkLst>
            <pc:docMk/>
            <pc:sldMk cId="3162022668" sldId="272"/>
            <ac:spMk id="4" creationId="{286E3CF8-EC87-DA42-9619-A18C440DBCBC}"/>
          </ac:spMkLst>
        </pc:spChg>
        <pc:spChg chg="mod">
          <ac:chgData name="Laura van Tits" userId="a385301a13f6b5c5" providerId="LiveId" clId="{6EE2E990-851A-A748-834E-F7FB17B0A14C}" dt="2018-10-10T14:18:51.676" v="90" actId="207"/>
          <ac:spMkLst>
            <pc:docMk/>
            <pc:sldMk cId="3162022668" sldId="272"/>
            <ac:spMk id="5" creationId="{783DC9F3-3178-D74A-9F86-95E1ECB328D2}"/>
          </ac:spMkLst>
        </pc:spChg>
        <pc:spChg chg="mod">
          <ac:chgData name="Laura van Tits" userId="a385301a13f6b5c5" providerId="LiveId" clId="{6EE2E990-851A-A748-834E-F7FB17B0A14C}" dt="2018-10-10T14:18:56.266" v="91" actId="207"/>
          <ac:spMkLst>
            <pc:docMk/>
            <pc:sldMk cId="3162022668" sldId="272"/>
            <ac:spMk id="6" creationId="{EC094031-23CF-454A-BC98-B1F6D5DA3920}"/>
          </ac:spMkLst>
        </pc:spChg>
        <pc:spChg chg="add mod">
          <ac:chgData name="Laura van Tits" userId="a385301a13f6b5c5" providerId="LiveId" clId="{6EE2E990-851A-A748-834E-F7FB17B0A14C}" dt="2018-10-10T14:16:05.643" v="19" actId="1076"/>
          <ac:spMkLst>
            <pc:docMk/>
            <pc:sldMk cId="3162022668" sldId="272"/>
            <ac:spMk id="8" creationId="{2DA9AD98-B8D1-3440-B28C-904FC3704E42}"/>
          </ac:spMkLst>
        </pc:spChg>
        <pc:spChg chg="mod">
          <ac:chgData name="Laura van Tits" userId="a385301a13f6b5c5" providerId="LiveId" clId="{6EE2E990-851A-A748-834E-F7FB17B0A14C}" dt="2018-10-10T15:05:45.523" v="184" actId="14861"/>
          <ac:spMkLst>
            <pc:docMk/>
            <pc:sldMk cId="3162022668" sldId="272"/>
            <ac:spMk id="10" creationId="{A7FF92ED-816D-5C41-9191-4FDC5D907A33}"/>
          </ac:spMkLst>
        </pc:spChg>
        <pc:spChg chg="add mod">
          <ac:chgData name="Laura van Tits" userId="a385301a13f6b5c5" providerId="LiveId" clId="{6EE2E990-851A-A748-834E-F7FB17B0A14C}" dt="2018-10-10T15:05:38.124" v="182" actId="164"/>
          <ac:spMkLst>
            <pc:docMk/>
            <pc:sldMk cId="3162022668" sldId="272"/>
            <ac:spMk id="11" creationId="{AE0E1586-1378-7645-968A-631DDDDBC00F}"/>
          </ac:spMkLst>
        </pc:spChg>
        <pc:grpChg chg="add mod">
          <ac:chgData name="Laura van Tits" userId="a385301a13f6b5c5" providerId="LiveId" clId="{6EE2E990-851A-A748-834E-F7FB17B0A14C}" dt="2018-10-10T15:07:10.893" v="203" actId="164"/>
          <ac:grpSpMkLst>
            <pc:docMk/>
            <pc:sldMk cId="3162022668" sldId="272"/>
            <ac:grpSpMk id="2" creationId="{4B97D580-8C08-174B-BDE9-A14AF1F89A41}"/>
          </ac:grpSpMkLst>
        </pc:grpChg>
        <pc:grpChg chg="add mod">
          <ac:chgData name="Laura van Tits" userId="a385301a13f6b5c5" providerId="LiveId" clId="{6EE2E990-851A-A748-834E-F7FB17B0A14C}" dt="2018-10-10T15:07:18.878" v="206" actId="1076"/>
          <ac:grpSpMkLst>
            <pc:docMk/>
            <pc:sldMk cId="3162022668" sldId="272"/>
            <ac:grpSpMk id="7" creationId="{3C54DB43-BD66-494D-8396-5E94478CAFE2}"/>
          </ac:grpSpMkLst>
        </pc:grpChg>
        <pc:grpChg chg="add mod">
          <ac:chgData name="Laura van Tits" userId="a385301a13f6b5c5" providerId="LiveId" clId="{6EE2E990-851A-A748-834E-F7FB17B0A14C}" dt="2018-10-10T15:07:10.893" v="203" actId="164"/>
          <ac:grpSpMkLst>
            <pc:docMk/>
            <pc:sldMk cId="3162022668" sldId="272"/>
            <ac:grpSpMk id="13" creationId="{D74F0776-B186-944D-B38C-08E87C7CEB2F}"/>
          </ac:grpSpMkLst>
        </pc:grpChg>
        <pc:grpChg chg="add mod">
          <ac:chgData name="Laura van Tits" userId="a385301a13f6b5c5" providerId="LiveId" clId="{6EE2E990-851A-A748-834E-F7FB17B0A14C}" dt="2018-10-10T15:07:10.893" v="203" actId="164"/>
          <ac:grpSpMkLst>
            <pc:docMk/>
            <pc:sldMk cId="3162022668" sldId="272"/>
            <ac:grpSpMk id="16" creationId="{51CD4895-69A9-D443-9E74-85443134B651}"/>
          </ac:grpSpMkLst>
        </pc:grpChg>
        <pc:grpChg chg="add mod">
          <ac:chgData name="Laura van Tits" userId="a385301a13f6b5c5" providerId="LiveId" clId="{6EE2E990-851A-A748-834E-F7FB17B0A14C}" dt="2018-10-10T15:07:10.893" v="203" actId="164"/>
          <ac:grpSpMkLst>
            <pc:docMk/>
            <pc:sldMk cId="3162022668" sldId="272"/>
            <ac:grpSpMk id="19" creationId="{95D1D5AB-F6C9-964E-881D-2C964F401B2D}"/>
          </ac:grpSpMkLst>
        </pc:grpChg>
        <pc:grpChg chg="add mod">
          <ac:chgData name="Laura van Tits" userId="a385301a13f6b5c5" providerId="LiveId" clId="{6EE2E990-851A-A748-834E-F7FB17B0A14C}" dt="2018-10-10T15:07:10.893" v="203" actId="164"/>
          <ac:grpSpMkLst>
            <pc:docMk/>
            <pc:sldMk cId="3162022668" sldId="272"/>
            <ac:grpSpMk id="22" creationId="{1F2E1286-E33F-C54C-BD5A-17D50C51BA88}"/>
          </ac:grpSpMkLst>
        </pc:grpChg>
        <pc:grpChg chg="add mod">
          <ac:chgData name="Laura van Tits" userId="a385301a13f6b5c5" providerId="LiveId" clId="{6EE2E990-851A-A748-834E-F7FB17B0A14C}" dt="2018-10-10T15:07:10.893" v="203" actId="164"/>
          <ac:grpSpMkLst>
            <pc:docMk/>
            <pc:sldMk cId="3162022668" sldId="272"/>
            <ac:grpSpMk id="25" creationId="{E01865F0-760A-2B4E-8C86-D8C042B326F3}"/>
          </ac:grpSpMkLst>
        </pc:grpChg>
        <pc:grpChg chg="add mod">
          <ac:chgData name="Laura van Tits" userId="a385301a13f6b5c5" providerId="LiveId" clId="{6EE2E990-851A-A748-834E-F7FB17B0A14C}" dt="2018-10-10T15:07:10.893" v="203" actId="164"/>
          <ac:grpSpMkLst>
            <pc:docMk/>
            <pc:sldMk cId="3162022668" sldId="272"/>
            <ac:grpSpMk id="28" creationId="{A2D2757F-D6B5-E34E-854F-4198D2F33B20}"/>
          </ac:grpSpMkLst>
        </pc:grpChg>
        <pc:grpChg chg="add mod">
          <ac:chgData name="Laura van Tits" userId="a385301a13f6b5c5" providerId="LiveId" clId="{6EE2E990-851A-A748-834E-F7FB17B0A14C}" dt="2018-10-10T15:07:10.893" v="203" actId="164"/>
          <ac:grpSpMkLst>
            <pc:docMk/>
            <pc:sldMk cId="3162022668" sldId="272"/>
            <ac:grpSpMk id="31" creationId="{435831E5-2E0A-FC40-AA99-5D32E7E43EA4}"/>
          </ac:grpSpMkLst>
        </pc:grpChg>
        <pc:cxnChg chg="add mod">
          <ac:chgData name="Laura van Tits" userId="a385301a13f6b5c5" providerId="LiveId" clId="{6EE2E990-851A-A748-834E-F7FB17B0A14C}" dt="2018-10-10T15:05:38.124" v="182" actId="164"/>
          <ac:cxnSpMkLst>
            <pc:docMk/>
            <pc:sldMk cId="3162022668" sldId="272"/>
            <ac:cxnSpMk id="12" creationId="{EEE31739-4D4A-E044-8942-FE7F992118EF}"/>
          </ac:cxnSpMkLst>
        </pc:cxnChg>
      </pc:sldChg>
      <pc:sldChg chg="addSp delSp modSp">
        <pc:chgData name="Laura van Tits" userId="a385301a13f6b5c5" providerId="LiveId" clId="{6EE2E990-851A-A748-834E-F7FB17B0A14C}" dt="2018-10-10T15:08:24.760" v="213" actId="14861"/>
        <pc:sldMkLst>
          <pc:docMk/>
          <pc:sldMk cId="3175093299" sldId="273"/>
        </pc:sldMkLst>
        <pc:spChg chg="mod">
          <ac:chgData name="Laura van Tits" userId="a385301a13f6b5c5" providerId="LiveId" clId="{6EE2E990-851A-A748-834E-F7FB17B0A14C}" dt="2018-10-10T14:19:05.413" v="92" actId="207"/>
          <ac:spMkLst>
            <pc:docMk/>
            <pc:sldMk cId="3175093299" sldId="273"/>
            <ac:spMk id="5" creationId="{783DC9F3-3178-D74A-9F86-95E1ECB328D2}"/>
          </ac:spMkLst>
        </pc:spChg>
        <pc:spChg chg="mod">
          <ac:chgData name="Laura van Tits" userId="a385301a13f6b5c5" providerId="LiveId" clId="{6EE2E990-851A-A748-834E-F7FB17B0A14C}" dt="2018-10-10T14:19:09.981" v="93" actId="207"/>
          <ac:spMkLst>
            <pc:docMk/>
            <pc:sldMk cId="3175093299" sldId="273"/>
            <ac:spMk id="6" creationId="{EC094031-23CF-454A-BC98-B1F6D5DA3920}"/>
          </ac:spMkLst>
        </pc:spChg>
        <pc:spChg chg="add mod">
          <ac:chgData name="Laura van Tits" userId="a385301a13f6b5c5" providerId="LiveId" clId="{6EE2E990-851A-A748-834E-F7FB17B0A14C}" dt="2018-10-10T14:16:18.934" v="39" actId="20577"/>
          <ac:spMkLst>
            <pc:docMk/>
            <pc:sldMk cId="3175093299" sldId="273"/>
            <ac:spMk id="8" creationId="{67324233-94A4-5C44-9440-D691318FE017}"/>
          </ac:spMkLst>
        </pc:spChg>
        <pc:spChg chg="mod">
          <ac:chgData name="Laura van Tits" userId="a385301a13f6b5c5" providerId="LiveId" clId="{6EE2E990-851A-A748-834E-F7FB17B0A14C}" dt="2018-10-10T15:08:24.760" v="213" actId="14861"/>
          <ac:spMkLst>
            <pc:docMk/>
            <pc:sldMk cId="3175093299" sldId="273"/>
            <ac:spMk id="10" creationId="{C0953DC2-AE3F-8844-8507-900124FFDB60}"/>
          </ac:spMkLst>
        </pc:spChg>
        <pc:spChg chg="del">
          <ac:chgData name="Laura van Tits" userId="a385301a13f6b5c5" providerId="LiveId" clId="{6EE2E990-851A-A748-834E-F7FB17B0A14C}" dt="2018-10-10T15:08:05.071" v="212" actId="478"/>
          <ac:spMkLst>
            <pc:docMk/>
            <pc:sldMk cId="3175093299" sldId="273"/>
            <ac:spMk id="20" creationId="{0DC98BF9-4966-1945-AAE1-8F4B3A282E6B}"/>
          </ac:spMkLst>
        </pc:spChg>
        <pc:spChg chg="del">
          <ac:chgData name="Laura van Tits" userId="a385301a13f6b5c5" providerId="LiveId" clId="{6EE2E990-851A-A748-834E-F7FB17B0A14C}" dt="2018-10-10T15:07:59.424" v="210" actId="478"/>
          <ac:spMkLst>
            <pc:docMk/>
            <pc:sldMk cId="3175093299" sldId="273"/>
            <ac:spMk id="30" creationId="{4C741DEB-173E-194E-AC5E-39890FB549EF}"/>
          </ac:spMkLst>
        </pc:spChg>
        <pc:grpChg chg="add mod">
          <ac:chgData name="Laura van Tits" userId="a385301a13f6b5c5" providerId="LiveId" clId="{6EE2E990-851A-A748-834E-F7FB17B0A14C}" dt="2018-10-10T15:07:55.464" v="208" actId="1076"/>
          <ac:grpSpMkLst>
            <pc:docMk/>
            <pc:sldMk cId="3175093299" sldId="273"/>
            <ac:grpSpMk id="11" creationId="{B65F023B-3A69-4B48-A4BC-C4B5C8151245}"/>
          </ac:grpSpMkLst>
        </pc:grpChg>
        <pc:grpChg chg="del">
          <ac:chgData name="Laura van Tits" userId="a385301a13f6b5c5" providerId="LiveId" clId="{6EE2E990-851A-A748-834E-F7FB17B0A14C}" dt="2018-10-10T15:07:57.734" v="209" actId="478"/>
          <ac:grpSpMkLst>
            <pc:docMk/>
            <pc:sldMk cId="3175093299" sldId="273"/>
            <ac:grpSpMk id="14" creationId="{57D26C51-8EC9-1645-8CE0-8729564D8BD1}"/>
          </ac:grpSpMkLst>
        </pc:grpChg>
        <pc:grpChg chg="del">
          <ac:chgData name="Laura van Tits" userId="a385301a13f6b5c5" providerId="LiveId" clId="{6EE2E990-851A-A748-834E-F7FB17B0A14C}" dt="2018-10-10T15:08:02.855" v="211" actId="478"/>
          <ac:grpSpMkLst>
            <pc:docMk/>
            <pc:sldMk cId="3175093299" sldId="273"/>
            <ac:grpSpMk id="19" creationId="{3BCFA9F0-DEC3-FE44-9F19-D6E7F74EA582}"/>
          </ac:grpSpMkLst>
        </pc:grpChg>
        <pc:cxnChg chg="del">
          <ac:chgData name="Laura van Tits" userId="a385301a13f6b5c5" providerId="LiveId" clId="{6EE2E990-851A-A748-834E-F7FB17B0A14C}" dt="2018-10-10T15:08:02.855" v="211" actId="478"/>
          <ac:cxnSpMkLst>
            <pc:docMk/>
            <pc:sldMk cId="3175093299" sldId="273"/>
            <ac:cxnSpMk id="21" creationId="{844FA15E-5054-7845-9595-ED30B3C3D2EC}"/>
          </ac:cxnSpMkLst>
        </pc:cxnChg>
        <pc:cxnChg chg="del">
          <ac:chgData name="Laura van Tits" userId="a385301a13f6b5c5" providerId="LiveId" clId="{6EE2E990-851A-A748-834E-F7FB17B0A14C}" dt="2018-10-10T15:07:57.734" v="209" actId="478"/>
          <ac:cxnSpMkLst>
            <pc:docMk/>
            <pc:sldMk cId="3175093299" sldId="273"/>
            <ac:cxnSpMk id="31" creationId="{4617101D-80EB-F54D-913E-3E70E986DE63}"/>
          </ac:cxnSpMkLst>
        </pc:cxnChg>
      </pc:sldChg>
      <pc:sldChg chg="addSp delSp modSp">
        <pc:chgData name="Laura van Tits" userId="a385301a13f6b5c5" providerId="LiveId" clId="{6EE2E990-851A-A748-834E-F7FB17B0A14C}" dt="2018-10-10T15:09:35.948" v="223" actId="478"/>
        <pc:sldMkLst>
          <pc:docMk/>
          <pc:sldMk cId="3388923061" sldId="274"/>
        </pc:sldMkLst>
        <pc:spChg chg="mod">
          <ac:chgData name="Laura van Tits" userId="a385301a13f6b5c5" providerId="LiveId" clId="{6EE2E990-851A-A748-834E-F7FB17B0A14C}" dt="2018-10-10T14:19:18.621" v="94" actId="207"/>
          <ac:spMkLst>
            <pc:docMk/>
            <pc:sldMk cId="3388923061" sldId="274"/>
            <ac:spMk id="5" creationId="{783DC9F3-3178-D74A-9F86-95E1ECB328D2}"/>
          </ac:spMkLst>
        </pc:spChg>
        <pc:spChg chg="mod">
          <ac:chgData name="Laura van Tits" userId="a385301a13f6b5c5" providerId="LiveId" clId="{6EE2E990-851A-A748-834E-F7FB17B0A14C}" dt="2018-10-10T14:19:24.201" v="95" actId="207"/>
          <ac:spMkLst>
            <pc:docMk/>
            <pc:sldMk cId="3388923061" sldId="274"/>
            <ac:spMk id="6" creationId="{EC094031-23CF-454A-BC98-B1F6D5DA3920}"/>
          </ac:spMkLst>
        </pc:spChg>
        <pc:spChg chg="mod">
          <ac:chgData name="Laura van Tits" userId="a385301a13f6b5c5" providerId="LiveId" clId="{6EE2E990-851A-A748-834E-F7FB17B0A14C}" dt="2018-10-10T15:09:15.827" v="220" actId="14100"/>
          <ac:spMkLst>
            <pc:docMk/>
            <pc:sldMk cId="3388923061" sldId="274"/>
            <ac:spMk id="8" creationId="{45046FFA-87D6-BD45-A3A4-458B1C54561A}"/>
          </ac:spMkLst>
        </pc:spChg>
        <pc:spChg chg="add mod">
          <ac:chgData name="Laura van Tits" userId="a385301a13f6b5c5" providerId="LiveId" clId="{6EE2E990-851A-A748-834E-F7FB17B0A14C}" dt="2018-10-10T14:16:40.260" v="65" actId="1076"/>
          <ac:spMkLst>
            <pc:docMk/>
            <pc:sldMk cId="3388923061" sldId="274"/>
            <ac:spMk id="9" creationId="{B1664B01-8DFF-3947-90D6-3903055FD11C}"/>
          </ac:spMkLst>
        </pc:spChg>
        <pc:spChg chg="mod">
          <ac:chgData name="Laura van Tits" userId="a385301a13f6b5c5" providerId="LiveId" clId="{6EE2E990-851A-A748-834E-F7FB17B0A14C}" dt="2018-10-10T15:09:31.509" v="221" actId="1076"/>
          <ac:spMkLst>
            <pc:docMk/>
            <pc:sldMk cId="3388923061" sldId="274"/>
            <ac:spMk id="19" creationId="{BB025942-8C11-F144-A474-17D837E348B9}"/>
          </ac:spMkLst>
        </pc:spChg>
        <pc:spChg chg="del">
          <ac:chgData name="Laura van Tits" userId="a385301a13f6b5c5" providerId="LiveId" clId="{6EE2E990-851A-A748-834E-F7FB17B0A14C}" dt="2018-10-10T15:09:35.948" v="223" actId="478"/>
          <ac:spMkLst>
            <pc:docMk/>
            <pc:sldMk cId="3388923061" sldId="274"/>
            <ac:spMk id="23" creationId="{D22BB22F-039A-5D49-AD30-89E6B9D40195}"/>
          </ac:spMkLst>
        </pc:spChg>
        <pc:grpChg chg="add">
          <ac:chgData name="Laura van Tits" userId="a385301a13f6b5c5" providerId="LiveId" clId="{6EE2E990-851A-A748-834E-F7FB17B0A14C}" dt="2018-10-10T15:08:59.617" v="218"/>
          <ac:grpSpMkLst>
            <pc:docMk/>
            <pc:sldMk cId="3388923061" sldId="274"/>
            <ac:grpSpMk id="10" creationId="{F04C3666-5D76-1946-904B-54E19E8BF721}"/>
          </ac:grpSpMkLst>
        </pc:grpChg>
        <pc:grpChg chg="del">
          <ac:chgData name="Laura van Tits" userId="a385301a13f6b5c5" providerId="LiveId" clId="{6EE2E990-851A-A748-834E-F7FB17B0A14C}" dt="2018-10-10T15:09:34.005" v="222" actId="478"/>
          <ac:grpSpMkLst>
            <pc:docMk/>
            <pc:sldMk cId="3388923061" sldId="274"/>
            <ac:grpSpMk id="16" creationId="{7A7B4759-1994-8F46-93DD-E18CE52CF2C5}"/>
          </ac:grpSpMkLst>
        </pc:grpChg>
        <pc:cxnChg chg="mod">
          <ac:chgData name="Laura van Tits" userId="a385301a13f6b5c5" providerId="LiveId" clId="{6EE2E990-851A-A748-834E-F7FB17B0A14C}" dt="2018-10-10T15:09:31.509" v="221" actId="1076"/>
          <ac:cxnSpMkLst>
            <pc:docMk/>
            <pc:sldMk cId="3388923061" sldId="274"/>
            <ac:cxnSpMk id="20" creationId="{734C2205-1C2E-D640-B54F-ECCB4A24A4D7}"/>
          </ac:cxnSpMkLst>
        </pc:cxnChg>
        <pc:cxnChg chg="del">
          <ac:chgData name="Laura van Tits" userId="a385301a13f6b5c5" providerId="LiveId" clId="{6EE2E990-851A-A748-834E-F7FB17B0A14C}" dt="2018-10-10T15:09:34.005" v="222" actId="478"/>
          <ac:cxnSpMkLst>
            <pc:docMk/>
            <pc:sldMk cId="3388923061" sldId="274"/>
            <ac:cxnSpMk id="24" creationId="{1615F3FE-1AF5-CF46-B009-A7D161695CC2}"/>
          </ac:cxnSpMkLst>
        </pc:cxnChg>
      </pc:sldChg>
      <pc:sldChg chg="addSp delSp modSp modAnim">
        <pc:chgData name="Laura van Tits" userId="a385301a13f6b5c5" providerId="LiveId" clId="{6EE2E990-851A-A748-834E-F7FB17B0A14C}" dt="2018-10-10T15:04:52.143" v="176" actId="164"/>
        <pc:sldMkLst>
          <pc:docMk/>
          <pc:sldMk cId="2012891079" sldId="275"/>
        </pc:sldMkLst>
        <pc:spChg chg="mod">
          <ac:chgData name="Laura van Tits" userId="a385301a13f6b5c5" providerId="LiveId" clId="{6EE2E990-851A-A748-834E-F7FB17B0A14C}" dt="2018-10-10T14:17:08.950" v="68" actId="207"/>
          <ac:spMkLst>
            <pc:docMk/>
            <pc:sldMk cId="2012891079" sldId="275"/>
            <ac:spMk id="5" creationId="{783DC9F3-3178-D74A-9F86-95E1ECB328D2}"/>
          </ac:spMkLst>
        </pc:spChg>
        <pc:spChg chg="mod">
          <ac:chgData name="Laura van Tits" userId="a385301a13f6b5c5" providerId="LiveId" clId="{6EE2E990-851A-A748-834E-F7FB17B0A14C}" dt="2018-10-10T14:17:17.888" v="81" actId="207"/>
          <ac:spMkLst>
            <pc:docMk/>
            <pc:sldMk cId="2012891079" sldId="275"/>
            <ac:spMk id="6" creationId="{EC094031-23CF-454A-BC98-B1F6D5DA3920}"/>
          </ac:spMkLst>
        </pc:spChg>
        <pc:spChg chg="mod">
          <ac:chgData name="Laura van Tits" userId="a385301a13f6b5c5" providerId="LiveId" clId="{6EE2E990-851A-A748-834E-F7FB17B0A14C}" dt="2018-10-10T15:04:52.143" v="176" actId="164"/>
          <ac:spMkLst>
            <pc:docMk/>
            <pc:sldMk cId="2012891079" sldId="275"/>
            <ac:spMk id="10" creationId="{A7FF92ED-816D-5C41-9191-4FDC5D907A33}"/>
          </ac:spMkLst>
        </pc:spChg>
        <pc:spChg chg="add mod">
          <ac:chgData name="Laura van Tits" userId="a385301a13f6b5c5" providerId="LiveId" clId="{6EE2E990-851A-A748-834E-F7FB17B0A14C}" dt="2018-10-10T15:04:09.386" v="171" actId="692"/>
          <ac:spMkLst>
            <pc:docMk/>
            <pc:sldMk cId="2012891079" sldId="275"/>
            <ac:spMk id="11" creationId="{788A3E5A-650D-8B4A-B7AD-9C74874C77BF}"/>
          </ac:spMkLst>
        </pc:spChg>
        <pc:spChg chg="mod">
          <ac:chgData name="Laura van Tits" userId="a385301a13f6b5c5" providerId="LiveId" clId="{6EE2E990-851A-A748-834E-F7FB17B0A14C}" dt="2018-10-10T15:04:14.627" v="172" actId="692"/>
          <ac:spMkLst>
            <pc:docMk/>
            <pc:sldMk cId="2012891079" sldId="275"/>
            <ac:spMk id="23" creationId="{5FBFBB8B-BAAC-A943-AFC1-A838A81995F5}"/>
          </ac:spMkLst>
        </pc:spChg>
        <pc:spChg chg="mod">
          <ac:chgData name="Laura van Tits" userId="a385301a13f6b5c5" providerId="LiveId" clId="{6EE2E990-851A-A748-834E-F7FB17B0A14C}" dt="2018-10-10T15:04:19.923" v="173" actId="692"/>
          <ac:spMkLst>
            <pc:docMk/>
            <pc:sldMk cId="2012891079" sldId="275"/>
            <ac:spMk id="29" creationId="{5A399BFF-50FC-824B-BFC3-0B693A5C887E}"/>
          </ac:spMkLst>
        </pc:spChg>
        <pc:spChg chg="mod">
          <ac:chgData name="Laura van Tits" userId="a385301a13f6b5c5" providerId="LiveId" clId="{6EE2E990-851A-A748-834E-F7FB17B0A14C}" dt="2018-10-10T15:04:23.566" v="174" actId="692"/>
          <ac:spMkLst>
            <pc:docMk/>
            <pc:sldMk cId="2012891079" sldId="275"/>
            <ac:spMk id="32" creationId="{FAB94FB2-0B06-0848-80F5-2B1EFEAFAE18}"/>
          </ac:spMkLst>
        </pc:spChg>
        <pc:spChg chg="mod">
          <ac:chgData name="Laura van Tits" userId="a385301a13f6b5c5" providerId="LiveId" clId="{6EE2E990-851A-A748-834E-F7FB17B0A14C}" dt="2018-10-10T15:04:27.744" v="175" actId="692"/>
          <ac:spMkLst>
            <pc:docMk/>
            <pc:sldMk cId="2012891079" sldId="275"/>
            <ac:spMk id="35" creationId="{D9FBFEF1-42F9-2649-8092-93EF0AD3F297}"/>
          </ac:spMkLst>
        </pc:spChg>
        <pc:grpChg chg="add mod">
          <ac:chgData name="Laura van Tits" userId="a385301a13f6b5c5" providerId="LiveId" clId="{6EE2E990-851A-A748-834E-F7FB17B0A14C}" dt="2018-10-10T15:04:52.143" v="176" actId="164"/>
          <ac:grpSpMkLst>
            <pc:docMk/>
            <pc:sldMk cId="2012891079" sldId="275"/>
            <ac:grpSpMk id="7" creationId="{FEC23F91-355B-7643-BA01-41F4947D0883}"/>
          </ac:grpSpMkLst>
        </pc:grpChg>
        <pc:grpChg chg="add del mod">
          <ac:chgData name="Laura van Tits" userId="a385301a13f6b5c5" providerId="LiveId" clId="{6EE2E990-851A-A748-834E-F7FB17B0A14C}" dt="2018-10-10T15:03:12.888" v="154"/>
          <ac:grpSpMkLst>
            <pc:docMk/>
            <pc:sldMk cId="2012891079" sldId="275"/>
            <ac:grpSpMk id="13" creationId="{B262D5D1-748D-2A45-BED5-5E702C43485C}"/>
          </ac:grpSpMkLst>
        </pc:grpChg>
        <pc:grpChg chg="add del mod">
          <ac:chgData name="Laura van Tits" userId="a385301a13f6b5c5" providerId="LiveId" clId="{6EE2E990-851A-A748-834E-F7FB17B0A14C}" dt="2018-10-10T15:03:12.362" v="152"/>
          <ac:grpSpMkLst>
            <pc:docMk/>
            <pc:sldMk cId="2012891079" sldId="275"/>
            <ac:grpSpMk id="16" creationId="{638ACE11-2360-9247-9B54-963DA5637FD1}"/>
          </ac:grpSpMkLst>
        </pc:grpChg>
        <pc:grpChg chg="add del mod">
          <ac:chgData name="Laura van Tits" userId="a385301a13f6b5c5" providerId="LiveId" clId="{6EE2E990-851A-A748-834E-F7FB17B0A14C}" dt="2018-10-10T15:03:11.774" v="150"/>
          <ac:grpSpMkLst>
            <pc:docMk/>
            <pc:sldMk cId="2012891079" sldId="275"/>
            <ac:grpSpMk id="19" creationId="{D65B6F97-01D2-2346-8A35-D312587687F1}"/>
          </ac:grpSpMkLst>
        </pc:grpChg>
        <pc:grpChg chg="add mod">
          <ac:chgData name="Laura van Tits" userId="a385301a13f6b5c5" providerId="LiveId" clId="{6EE2E990-851A-A748-834E-F7FB17B0A14C}" dt="2018-10-10T15:04:52.143" v="176" actId="164"/>
          <ac:grpSpMkLst>
            <pc:docMk/>
            <pc:sldMk cId="2012891079" sldId="275"/>
            <ac:grpSpMk id="22" creationId="{E5C0D51E-AF13-3F43-9B86-58F91B915DE0}"/>
          </ac:grpSpMkLst>
        </pc:grpChg>
        <pc:grpChg chg="add del mod">
          <ac:chgData name="Laura van Tits" userId="a385301a13f6b5c5" providerId="LiveId" clId="{6EE2E990-851A-A748-834E-F7FB17B0A14C}" dt="2018-10-10T15:03:52.747" v="169" actId="478"/>
          <ac:grpSpMkLst>
            <pc:docMk/>
            <pc:sldMk cId="2012891079" sldId="275"/>
            <ac:grpSpMk id="25" creationId="{ECBC0F6C-B41C-A74E-A028-6CBE8069306E}"/>
          </ac:grpSpMkLst>
        </pc:grpChg>
        <pc:grpChg chg="add mod">
          <ac:chgData name="Laura van Tits" userId="a385301a13f6b5c5" providerId="LiveId" clId="{6EE2E990-851A-A748-834E-F7FB17B0A14C}" dt="2018-10-10T15:04:52.143" v="176" actId="164"/>
          <ac:grpSpMkLst>
            <pc:docMk/>
            <pc:sldMk cId="2012891079" sldId="275"/>
            <ac:grpSpMk id="28" creationId="{7D4AC489-A467-6C4B-A3FC-6E0B15EA4135}"/>
          </ac:grpSpMkLst>
        </pc:grpChg>
        <pc:grpChg chg="add mod">
          <ac:chgData name="Laura van Tits" userId="a385301a13f6b5c5" providerId="LiveId" clId="{6EE2E990-851A-A748-834E-F7FB17B0A14C}" dt="2018-10-10T15:04:52.143" v="176" actId="164"/>
          <ac:grpSpMkLst>
            <pc:docMk/>
            <pc:sldMk cId="2012891079" sldId="275"/>
            <ac:grpSpMk id="31" creationId="{19C38776-A27C-0D41-92D3-4ED4A5D4BFF0}"/>
          </ac:grpSpMkLst>
        </pc:grpChg>
        <pc:grpChg chg="add mod">
          <ac:chgData name="Laura van Tits" userId="a385301a13f6b5c5" providerId="LiveId" clId="{6EE2E990-851A-A748-834E-F7FB17B0A14C}" dt="2018-10-10T15:04:52.143" v="176" actId="164"/>
          <ac:grpSpMkLst>
            <pc:docMk/>
            <pc:sldMk cId="2012891079" sldId="275"/>
            <ac:grpSpMk id="34" creationId="{5F5AFF8E-E3F3-EC4C-873A-52FB58E71749}"/>
          </ac:grpSpMkLst>
        </pc:grpChg>
        <pc:grpChg chg="add mod">
          <ac:chgData name="Laura van Tits" userId="a385301a13f6b5c5" providerId="LiveId" clId="{6EE2E990-851A-A748-834E-F7FB17B0A14C}" dt="2018-10-10T15:04:52.143" v="176" actId="164"/>
          <ac:grpSpMkLst>
            <pc:docMk/>
            <pc:sldMk cId="2012891079" sldId="275"/>
            <ac:grpSpMk id="37" creationId="{B44AFDA2-2258-CC40-8265-94DBBA57A01C}"/>
          </ac:grpSpMkLst>
        </pc:grpChg>
        <pc:cxnChg chg="add mod">
          <ac:chgData name="Laura van Tits" userId="a385301a13f6b5c5" providerId="LiveId" clId="{6EE2E990-851A-A748-834E-F7FB17B0A14C}" dt="2018-10-10T15:04:09.386" v="171" actId="692"/>
          <ac:cxnSpMkLst>
            <pc:docMk/>
            <pc:sldMk cId="2012891079" sldId="275"/>
            <ac:cxnSpMk id="12" creationId="{F58B27B5-20AB-FB42-BC28-02BCC43C6864}"/>
          </ac:cxnSpMkLst>
        </pc:cxnChg>
        <pc:cxnChg chg="mod">
          <ac:chgData name="Laura van Tits" userId="a385301a13f6b5c5" providerId="LiveId" clId="{6EE2E990-851A-A748-834E-F7FB17B0A14C}" dt="2018-10-10T15:04:14.627" v="172" actId="692"/>
          <ac:cxnSpMkLst>
            <pc:docMk/>
            <pc:sldMk cId="2012891079" sldId="275"/>
            <ac:cxnSpMk id="24" creationId="{599A5288-F247-2642-8952-3CE0314EBE75}"/>
          </ac:cxnSpMkLst>
        </pc:cxnChg>
        <pc:cxnChg chg="mod">
          <ac:chgData name="Laura van Tits" userId="a385301a13f6b5c5" providerId="LiveId" clId="{6EE2E990-851A-A748-834E-F7FB17B0A14C}" dt="2018-10-10T15:04:19.923" v="173" actId="692"/>
          <ac:cxnSpMkLst>
            <pc:docMk/>
            <pc:sldMk cId="2012891079" sldId="275"/>
            <ac:cxnSpMk id="30" creationId="{F3326AF1-E288-C24F-A514-90AD3E7AA2C6}"/>
          </ac:cxnSpMkLst>
        </pc:cxnChg>
        <pc:cxnChg chg="mod">
          <ac:chgData name="Laura van Tits" userId="a385301a13f6b5c5" providerId="LiveId" clId="{6EE2E990-851A-A748-834E-F7FB17B0A14C}" dt="2018-10-10T15:04:23.566" v="174" actId="692"/>
          <ac:cxnSpMkLst>
            <pc:docMk/>
            <pc:sldMk cId="2012891079" sldId="275"/>
            <ac:cxnSpMk id="33" creationId="{FCD8EA19-634B-024D-A901-F8CCA4756F34}"/>
          </ac:cxnSpMkLst>
        </pc:cxnChg>
        <pc:cxnChg chg="mod">
          <ac:chgData name="Laura van Tits" userId="a385301a13f6b5c5" providerId="LiveId" clId="{6EE2E990-851A-A748-834E-F7FB17B0A14C}" dt="2018-10-10T15:04:27.744" v="175" actId="692"/>
          <ac:cxnSpMkLst>
            <pc:docMk/>
            <pc:sldMk cId="2012891079" sldId="275"/>
            <ac:cxnSpMk id="36" creationId="{BC661D65-0218-F143-8615-7095C0A2A03F}"/>
          </ac:cxnSpMkLst>
        </pc:cxnChg>
      </pc:sldChg>
      <pc:sldChg chg="addSp delSp modSp">
        <pc:chgData name="Laura van Tits" userId="a385301a13f6b5c5" providerId="LiveId" clId="{6EE2E990-851A-A748-834E-F7FB17B0A14C}" dt="2018-10-10T15:04:59.945" v="178"/>
        <pc:sldMkLst>
          <pc:docMk/>
          <pc:sldMk cId="528113772" sldId="276"/>
        </pc:sldMkLst>
        <pc:spChg chg="mod">
          <ac:chgData name="Laura van Tits" userId="a385301a13f6b5c5" providerId="LiveId" clId="{6EE2E990-851A-A748-834E-F7FB17B0A14C}" dt="2018-10-10T14:18:27.488" v="86" actId="207"/>
          <ac:spMkLst>
            <pc:docMk/>
            <pc:sldMk cId="528113772" sldId="276"/>
            <ac:spMk id="5" creationId="{783DC9F3-3178-D74A-9F86-95E1ECB328D2}"/>
          </ac:spMkLst>
        </pc:spChg>
        <pc:spChg chg="mod">
          <ac:chgData name="Laura van Tits" userId="a385301a13f6b5c5" providerId="LiveId" clId="{6EE2E990-851A-A748-834E-F7FB17B0A14C}" dt="2018-10-10T14:18:33.001" v="87" actId="207"/>
          <ac:spMkLst>
            <pc:docMk/>
            <pc:sldMk cId="528113772" sldId="276"/>
            <ac:spMk id="6" creationId="{EC094031-23CF-454A-BC98-B1F6D5DA3920}"/>
          </ac:spMkLst>
        </pc:spChg>
        <pc:spChg chg="del">
          <ac:chgData name="Laura van Tits" userId="a385301a13f6b5c5" providerId="LiveId" clId="{6EE2E990-851A-A748-834E-F7FB17B0A14C}" dt="2018-10-10T15:04:59.170" v="177" actId="478"/>
          <ac:spMkLst>
            <pc:docMk/>
            <pc:sldMk cId="528113772" sldId="276"/>
            <ac:spMk id="8" creationId="{D2BBBFAC-A025-A146-8153-CD49E9667087}"/>
          </ac:spMkLst>
        </pc:spChg>
        <pc:grpChg chg="add">
          <ac:chgData name="Laura van Tits" userId="a385301a13f6b5c5" providerId="LiveId" clId="{6EE2E990-851A-A748-834E-F7FB17B0A14C}" dt="2018-10-10T15:04:59.945" v="178"/>
          <ac:grpSpMkLst>
            <pc:docMk/>
            <pc:sldMk cId="528113772" sldId="276"/>
            <ac:grpSpMk id="10" creationId="{83C0D86B-E3AB-D240-947C-2F03DE8185CC}"/>
          </ac:grpSpMkLst>
        </pc:grpChg>
      </pc:sldChg>
      <pc:sldChg chg="addSp delSp modSp">
        <pc:chgData name="Laura van Tits" userId="a385301a13f6b5c5" providerId="LiveId" clId="{6EE2E990-851A-A748-834E-F7FB17B0A14C}" dt="2018-10-10T15:05:08.658" v="180"/>
        <pc:sldMkLst>
          <pc:docMk/>
          <pc:sldMk cId="2532023511" sldId="277"/>
        </pc:sldMkLst>
        <pc:spChg chg="mod">
          <ac:chgData name="Laura van Tits" userId="a385301a13f6b5c5" providerId="LiveId" clId="{6EE2E990-851A-A748-834E-F7FB17B0A14C}" dt="2018-10-10T14:18:39.695" v="88" actId="207"/>
          <ac:spMkLst>
            <pc:docMk/>
            <pc:sldMk cId="2532023511" sldId="277"/>
            <ac:spMk id="5" creationId="{783DC9F3-3178-D74A-9F86-95E1ECB328D2}"/>
          </ac:spMkLst>
        </pc:spChg>
        <pc:spChg chg="mod">
          <ac:chgData name="Laura van Tits" userId="a385301a13f6b5c5" providerId="LiveId" clId="{6EE2E990-851A-A748-834E-F7FB17B0A14C}" dt="2018-10-10T14:18:44.274" v="89" actId="207"/>
          <ac:spMkLst>
            <pc:docMk/>
            <pc:sldMk cId="2532023511" sldId="277"/>
            <ac:spMk id="6" creationId="{EC094031-23CF-454A-BC98-B1F6D5DA3920}"/>
          </ac:spMkLst>
        </pc:spChg>
        <pc:spChg chg="del">
          <ac:chgData name="Laura van Tits" userId="a385301a13f6b5c5" providerId="LiveId" clId="{6EE2E990-851A-A748-834E-F7FB17B0A14C}" dt="2018-10-10T15:05:06.899" v="179" actId="478"/>
          <ac:spMkLst>
            <pc:docMk/>
            <pc:sldMk cId="2532023511" sldId="277"/>
            <ac:spMk id="8" creationId="{0EEA32FD-F7B3-984D-AEB1-77E9FF5CF368}"/>
          </ac:spMkLst>
        </pc:spChg>
        <pc:grpChg chg="add">
          <ac:chgData name="Laura van Tits" userId="a385301a13f6b5c5" providerId="LiveId" clId="{6EE2E990-851A-A748-834E-F7FB17B0A14C}" dt="2018-10-10T15:05:08.658" v="180"/>
          <ac:grpSpMkLst>
            <pc:docMk/>
            <pc:sldMk cId="2532023511" sldId="277"/>
            <ac:grpSpMk id="10" creationId="{B84551DF-AE0A-D64A-B159-59E8FCFCA966}"/>
          </ac:grpSpMkLst>
        </pc:grpChg>
      </pc:sldChg>
      <pc:sldChg chg="addSp delSp modSp">
        <pc:chgData name="Laura van Tits" userId="a385301a13f6b5c5" providerId="LiveId" clId="{6EE2E990-851A-A748-834E-F7FB17B0A14C}" dt="2018-10-10T14:34:57.967" v="125"/>
        <pc:sldMkLst>
          <pc:docMk/>
          <pc:sldMk cId="798554486" sldId="278"/>
        </pc:sldMkLst>
        <pc:spChg chg="add del mod">
          <ac:chgData name="Laura van Tits" userId="a385301a13f6b5c5" providerId="LiveId" clId="{6EE2E990-851A-A748-834E-F7FB17B0A14C}" dt="2018-10-10T14:30:36.369" v="117" actId="11529"/>
          <ac:spMkLst>
            <pc:docMk/>
            <pc:sldMk cId="798554486" sldId="278"/>
            <ac:spMk id="2" creationId="{DEF46DE5-53FC-E845-BE07-5220218284E4}"/>
          </ac:spMkLst>
        </pc:spChg>
        <pc:spChg chg="mod">
          <ac:chgData name="Laura van Tits" userId="a385301a13f6b5c5" providerId="LiveId" clId="{6EE2E990-851A-A748-834E-F7FB17B0A14C}" dt="2018-10-10T14:34:45.216" v="124"/>
          <ac:spMkLst>
            <pc:docMk/>
            <pc:sldMk cId="798554486" sldId="278"/>
            <ac:spMk id="15" creationId="{87A7CA89-E5FD-8145-8654-170334D09C6C}"/>
          </ac:spMkLst>
        </pc:spChg>
        <pc:spChg chg="mod">
          <ac:chgData name="Laura van Tits" userId="a385301a13f6b5c5" providerId="LiveId" clId="{6EE2E990-851A-A748-834E-F7FB17B0A14C}" dt="2018-10-10T14:34:57.967" v="125"/>
          <ac:spMkLst>
            <pc:docMk/>
            <pc:sldMk cId="798554486" sldId="278"/>
            <ac:spMk id="29" creationId="{09E8DD76-6727-A44B-9A64-CCA4D91E0201}"/>
          </ac:spMkLst>
        </pc:spChg>
      </pc:sldChg>
      <pc:sldChg chg="addSp delSp modSp add mod setBg">
        <pc:chgData name="Laura van Tits" userId="a385301a13f6b5c5" providerId="LiveId" clId="{6EE2E990-851A-A748-834E-F7FB17B0A14C}" dt="2018-10-10T14:22:08.964" v="106"/>
        <pc:sldMkLst>
          <pc:docMk/>
          <pc:sldMk cId="1898076832" sldId="280"/>
        </pc:sldMkLst>
        <pc:spChg chg="del">
          <ac:chgData name="Laura van Tits" userId="a385301a13f6b5c5" providerId="LiveId" clId="{6EE2E990-851A-A748-834E-F7FB17B0A14C}" dt="2018-10-10T14:19:46.543" v="97" actId="478"/>
          <ac:spMkLst>
            <pc:docMk/>
            <pc:sldMk cId="1898076832" sldId="280"/>
            <ac:spMk id="2" creationId="{FE4508B3-0834-B74F-B93A-DC8012F3D60D}"/>
          </ac:spMkLst>
        </pc:spChg>
        <pc:spChg chg="del">
          <ac:chgData name="Laura van Tits" userId="a385301a13f6b5c5" providerId="LiveId" clId="{6EE2E990-851A-A748-834E-F7FB17B0A14C}" dt="2018-10-10T14:19:48.057" v="98" actId="478"/>
          <ac:spMkLst>
            <pc:docMk/>
            <pc:sldMk cId="1898076832" sldId="280"/>
            <ac:spMk id="3" creationId="{8FA525B0-9046-D54F-898E-E45E8F9CF8E4}"/>
          </ac:spMkLst>
        </pc:spChg>
        <pc:spChg chg="add">
          <ac:chgData name="Laura van Tits" userId="a385301a13f6b5c5" providerId="LiveId" clId="{6EE2E990-851A-A748-834E-F7FB17B0A14C}" dt="2018-10-10T14:20:39.058" v="101"/>
          <ac:spMkLst>
            <pc:docMk/>
            <pc:sldMk cId="1898076832" sldId="280"/>
            <ac:spMk id="6" creationId="{D5E97E1E-07A4-A146-B3F1-E89CF64A79D8}"/>
          </ac:spMkLst>
        </pc:spChg>
        <pc:spChg chg="add">
          <ac:chgData name="Laura van Tits" userId="a385301a13f6b5c5" providerId="LiveId" clId="{6EE2E990-851A-A748-834E-F7FB17B0A14C}" dt="2018-10-10T14:20:58.809" v="102"/>
          <ac:spMkLst>
            <pc:docMk/>
            <pc:sldMk cId="1898076832" sldId="280"/>
            <ac:spMk id="7" creationId="{920759AB-FCC9-A04F-A4F7-241CE538B318}"/>
          </ac:spMkLst>
        </pc:spChg>
        <pc:spChg chg="add mod">
          <ac:chgData name="Laura van Tits" userId="a385301a13f6b5c5" providerId="LiveId" clId="{6EE2E990-851A-A748-834E-F7FB17B0A14C}" dt="2018-10-10T14:22:08.964" v="106"/>
          <ac:spMkLst>
            <pc:docMk/>
            <pc:sldMk cId="1898076832" sldId="280"/>
            <ac:spMk id="8" creationId="{3E434717-6F13-B147-9295-A63FC97C167B}"/>
          </ac:spMkLst>
        </pc:spChg>
        <pc:spChg chg="add mod">
          <ac:chgData name="Laura van Tits" userId="a385301a13f6b5c5" providerId="LiveId" clId="{6EE2E990-851A-A748-834E-F7FB17B0A14C}" dt="2018-10-10T14:21:51.786" v="104"/>
          <ac:spMkLst>
            <pc:docMk/>
            <pc:sldMk cId="1898076832" sldId="280"/>
            <ac:spMk id="9" creationId="{2DDA3E0F-A9B8-0E4F-B1AD-1B1550959789}"/>
          </ac:spMkLst>
        </pc:spChg>
        <pc:spChg chg="add mod">
          <ac:chgData name="Laura van Tits" userId="a385301a13f6b5c5" providerId="LiveId" clId="{6EE2E990-851A-A748-834E-F7FB17B0A14C}" dt="2018-10-10T14:22:00.213" v="105"/>
          <ac:spMkLst>
            <pc:docMk/>
            <pc:sldMk cId="1898076832" sldId="280"/>
            <ac:spMk id="10" creationId="{52371CE4-DD1A-AF4C-ABBF-5B037443F73B}"/>
          </ac:spMkLst>
        </pc:spChg>
        <pc:spChg chg="add">
          <ac:chgData name="Laura van Tits" userId="a385301a13f6b5c5" providerId="LiveId" clId="{6EE2E990-851A-A748-834E-F7FB17B0A14C}" dt="2018-10-10T14:20:58.809" v="102"/>
          <ac:spMkLst>
            <pc:docMk/>
            <pc:sldMk cId="1898076832" sldId="280"/>
            <ac:spMk id="11" creationId="{9EE3E3E9-BBF7-3546-84AE-D98A9A15F1BD}"/>
          </ac:spMkLst>
        </pc:spChg>
        <pc:spChg chg="add">
          <ac:chgData name="Laura van Tits" userId="a385301a13f6b5c5" providerId="LiveId" clId="{6EE2E990-851A-A748-834E-F7FB17B0A14C}" dt="2018-10-10T14:20:58.809" v="102"/>
          <ac:spMkLst>
            <pc:docMk/>
            <pc:sldMk cId="1898076832" sldId="280"/>
            <ac:spMk id="12" creationId="{8DAA83A4-6166-D446-9BD9-303414EA802D}"/>
          </ac:spMkLst>
        </pc:spChg>
        <pc:spChg chg="add">
          <ac:chgData name="Laura van Tits" userId="a385301a13f6b5c5" providerId="LiveId" clId="{6EE2E990-851A-A748-834E-F7FB17B0A14C}" dt="2018-10-10T14:20:58.809" v="102"/>
          <ac:spMkLst>
            <pc:docMk/>
            <pc:sldMk cId="1898076832" sldId="280"/>
            <ac:spMk id="13" creationId="{1C46AE8B-D78E-864B-BBB7-402D03E5CC31}"/>
          </ac:spMkLst>
        </pc:spChg>
        <pc:picChg chg="add mod">
          <ac:chgData name="Laura van Tits" userId="a385301a13f6b5c5" providerId="LiveId" clId="{6EE2E990-851A-A748-834E-F7FB17B0A14C}" dt="2018-10-10T14:20:26.565" v="100" actId="26606"/>
          <ac:picMkLst>
            <pc:docMk/>
            <pc:sldMk cId="1898076832" sldId="280"/>
            <ac:picMk id="5" creationId="{F2663BEE-EA2E-9947-B418-773D7A70E7BD}"/>
          </ac:picMkLst>
        </pc:picChg>
      </pc:sldChg>
      <pc:sldChg chg="addSp delSp modSp add mod setBg modAnim">
        <pc:chgData name="Laura van Tits" userId="a385301a13f6b5c5" providerId="LiveId" clId="{6EE2E990-851A-A748-834E-F7FB17B0A14C}" dt="2018-10-10T15:16:42.188" v="229"/>
        <pc:sldMkLst>
          <pc:docMk/>
          <pc:sldMk cId="1537104563" sldId="281"/>
        </pc:sldMkLst>
        <pc:spChg chg="del">
          <ac:chgData name="Laura van Tits" userId="a385301a13f6b5c5" providerId="LiveId" clId="{6EE2E990-851A-A748-834E-F7FB17B0A14C}" dt="2018-10-10T14:30:03.740" v="112" actId="478"/>
          <ac:spMkLst>
            <pc:docMk/>
            <pc:sldMk cId="1537104563" sldId="281"/>
            <ac:spMk id="2" creationId="{726682AA-15DC-B844-B544-F10F2B1DB290}"/>
          </ac:spMkLst>
        </pc:spChg>
        <pc:spChg chg="add del">
          <ac:chgData name="Laura van Tits" userId="a385301a13f6b5c5" providerId="LiveId" clId="{6EE2E990-851A-A748-834E-F7FB17B0A14C}" dt="2018-10-10T14:30:05.727" v="113" actId="478"/>
          <ac:spMkLst>
            <pc:docMk/>
            <pc:sldMk cId="1537104563" sldId="281"/>
            <ac:spMk id="3" creationId="{9A5CD45E-4A91-A84C-9EB3-21376A7B90DA}"/>
          </ac:spMkLst>
        </pc:spChg>
        <pc:spChg chg="add">
          <ac:chgData name="Laura van Tits" userId="a385301a13f6b5c5" providerId="LiveId" clId="{6EE2E990-851A-A748-834E-F7FB17B0A14C}" dt="2018-10-10T14:30:42.201" v="118"/>
          <ac:spMkLst>
            <pc:docMk/>
            <pc:sldMk cId="1537104563" sldId="281"/>
            <ac:spMk id="8" creationId="{A38EFA8D-2BB1-804B-9736-85C421B170FC}"/>
          </ac:spMkLst>
        </pc:spChg>
        <pc:spChg chg="mod">
          <ac:chgData name="Laura van Tits" userId="a385301a13f6b5c5" providerId="LiveId" clId="{6EE2E990-851A-A748-834E-F7FB17B0A14C}" dt="2018-10-10T14:35:28.765" v="126"/>
          <ac:spMkLst>
            <pc:docMk/>
            <pc:sldMk cId="1537104563" sldId="281"/>
            <ac:spMk id="13" creationId="{0EEA4F35-244A-1B45-94D5-006E090C7368}"/>
          </ac:spMkLst>
        </pc:spChg>
        <pc:spChg chg="mod">
          <ac:chgData name="Laura van Tits" userId="a385301a13f6b5c5" providerId="LiveId" clId="{6EE2E990-851A-A748-834E-F7FB17B0A14C}" dt="2018-10-10T14:35:47.195" v="127"/>
          <ac:spMkLst>
            <pc:docMk/>
            <pc:sldMk cId="1537104563" sldId="281"/>
            <ac:spMk id="17" creationId="{C6AF29A4-0FF6-BF42-9DD6-B339660D809E}"/>
          </ac:spMkLst>
        </pc:spChg>
        <pc:spChg chg="mod">
          <ac:chgData name="Laura van Tits" userId="a385301a13f6b5c5" providerId="LiveId" clId="{6EE2E990-851A-A748-834E-F7FB17B0A14C}" dt="2018-10-10T14:35:55.605" v="128"/>
          <ac:spMkLst>
            <pc:docMk/>
            <pc:sldMk cId="1537104563" sldId="281"/>
            <ac:spMk id="21" creationId="{7DC7F35F-257E-A242-942D-99387398FBA6}"/>
          </ac:spMkLst>
        </pc:spChg>
        <pc:grpChg chg="add">
          <ac:chgData name="Laura van Tits" userId="a385301a13f6b5c5" providerId="LiveId" clId="{6EE2E990-851A-A748-834E-F7FB17B0A14C}" dt="2018-10-10T14:33:59.556" v="122"/>
          <ac:grpSpMkLst>
            <pc:docMk/>
            <pc:sldMk cId="1537104563" sldId="281"/>
            <ac:grpSpMk id="9" creationId="{D9792778-36F4-9E4B-8449-C348F673C861}"/>
          </ac:grpSpMkLst>
        </pc:grpChg>
        <pc:grpChg chg="add">
          <ac:chgData name="Laura van Tits" userId="a385301a13f6b5c5" providerId="LiveId" clId="{6EE2E990-851A-A748-834E-F7FB17B0A14C}" dt="2018-10-10T14:33:59.556" v="122"/>
          <ac:grpSpMkLst>
            <pc:docMk/>
            <pc:sldMk cId="1537104563" sldId="281"/>
            <ac:grpSpMk id="12" creationId="{9575DCFD-02A6-3447-ACDD-73F94848CFDB}"/>
          </ac:grpSpMkLst>
        </pc:grpChg>
        <pc:grpChg chg="add">
          <ac:chgData name="Laura van Tits" userId="a385301a13f6b5c5" providerId="LiveId" clId="{6EE2E990-851A-A748-834E-F7FB17B0A14C}" dt="2018-10-10T14:33:59.556" v="122"/>
          <ac:grpSpMkLst>
            <pc:docMk/>
            <pc:sldMk cId="1537104563" sldId="281"/>
            <ac:grpSpMk id="16" creationId="{F5B092B4-DB8A-3045-A9F9-F9352DBA540E}"/>
          </ac:grpSpMkLst>
        </pc:grpChg>
        <pc:grpChg chg="add">
          <ac:chgData name="Laura van Tits" userId="a385301a13f6b5c5" providerId="LiveId" clId="{6EE2E990-851A-A748-834E-F7FB17B0A14C}" dt="2018-10-10T14:33:59.556" v="122"/>
          <ac:grpSpMkLst>
            <pc:docMk/>
            <pc:sldMk cId="1537104563" sldId="281"/>
            <ac:grpSpMk id="20" creationId="{2AACA0EF-108A-2A4F-9C9E-6DDCBBA78106}"/>
          </ac:grpSpMkLst>
        </pc:grpChg>
        <pc:picChg chg="add del mod">
          <ac:chgData name="Laura van Tits" userId="a385301a13f6b5c5" providerId="LiveId" clId="{6EE2E990-851A-A748-834E-F7FB17B0A14C}" dt="2018-10-10T14:29:58.937" v="111" actId="931"/>
          <ac:picMkLst>
            <pc:docMk/>
            <pc:sldMk cId="1537104563" sldId="281"/>
            <ac:picMk id="5" creationId="{CE2741AF-B273-4A48-AFD0-567889515728}"/>
          </ac:picMkLst>
        </pc:picChg>
        <pc:picChg chg="add mod">
          <ac:chgData name="Laura van Tits" userId="a385301a13f6b5c5" providerId="LiveId" clId="{6EE2E990-851A-A748-834E-F7FB17B0A14C}" dt="2018-10-10T14:30:19.157" v="115" actId="26606"/>
          <ac:picMkLst>
            <pc:docMk/>
            <pc:sldMk cId="1537104563" sldId="281"/>
            <ac:picMk id="7" creationId="{E0A24F4E-3BCE-A04D-875F-51529AD9A36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696949-5317-384F-B0F9-B9BDAB45BCB5}" type="datetimeFigureOut">
              <a:rPr lang="nl-NL" smtClean="0"/>
              <a:t>11-10-2018</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E5EAE6-A211-CF48-B9C0-B7BC29475120}" type="slidenum">
              <a:rPr lang="nl-NL" smtClean="0"/>
              <a:t>‹nr.›</a:t>
            </a:fld>
            <a:endParaRPr lang="nl-NL"/>
          </a:p>
        </p:txBody>
      </p:sp>
    </p:spTree>
    <p:extLst>
      <p:ext uri="{BB962C8B-B14F-4D97-AF65-F5344CB8AC3E}">
        <p14:creationId xmlns:p14="http://schemas.microsoft.com/office/powerpoint/2010/main" val="1123865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Wij houden van nieuwe levens. Nieuwe levens creëren nieuwe kansen. Nieuwe levens zijn waardevol. Wij geloven dat ieder nieuw leven de beste start verdient, gedreven door een betrouwbaar hart. Daarom creëren wij het kloppende hart van elektronica: </a:t>
            </a:r>
            <a:r>
              <a:rPr lang="nl-NL" dirty="0" err="1"/>
              <a:t>printed</a:t>
            </a:r>
            <a:r>
              <a:rPr lang="nl-NL" dirty="0"/>
              <a:t> circuit board </a:t>
            </a:r>
            <a:r>
              <a:rPr lang="nl-NL" dirty="0" err="1"/>
              <a:t>assemblies</a:t>
            </a:r>
            <a:r>
              <a:rPr lang="nl-NL" dirty="0"/>
              <a:t>. Gewoon om er zeker van te zijn dat het leven van jouw product start op de best mogelijke manier. </a:t>
            </a:r>
          </a:p>
        </p:txBody>
      </p:sp>
      <p:sp>
        <p:nvSpPr>
          <p:cNvPr id="4" name="Tijdelijke aanduiding voor dianummer 3"/>
          <p:cNvSpPr>
            <a:spLocks noGrp="1"/>
          </p:cNvSpPr>
          <p:nvPr>
            <p:ph type="sldNum" sz="quarter" idx="5"/>
          </p:nvPr>
        </p:nvSpPr>
        <p:spPr/>
        <p:txBody>
          <a:bodyPr/>
          <a:lstStyle/>
          <a:p>
            <a:fld id="{44E5EAE6-A211-CF48-B9C0-B7BC29475120}" type="slidenum">
              <a:rPr lang="nl-NL" smtClean="0"/>
              <a:t>2</a:t>
            </a:fld>
            <a:endParaRPr lang="nl-NL"/>
          </a:p>
        </p:txBody>
      </p:sp>
    </p:spTree>
    <p:extLst>
      <p:ext uri="{BB962C8B-B14F-4D97-AF65-F5344CB8AC3E}">
        <p14:creationId xmlns:p14="http://schemas.microsoft.com/office/powerpoint/2010/main" val="3992086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4E5EAE6-A211-CF48-B9C0-B7BC29475120}" type="slidenum">
              <a:rPr lang="nl-NL" smtClean="0"/>
              <a:t>3</a:t>
            </a:fld>
            <a:endParaRPr lang="nl-NL"/>
          </a:p>
        </p:txBody>
      </p:sp>
    </p:spTree>
    <p:extLst>
      <p:ext uri="{BB962C8B-B14F-4D97-AF65-F5344CB8AC3E}">
        <p14:creationId xmlns:p14="http://schemas.microsoft.com/office/powerpoint/2010/main" val="1166691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4E5EAE6-A211-CF48-B9C0-B7BC29475120}" type="slidenum">
              <a:rPr lang="nl-NL" smtClean="0"/>
              <a:t>4</a:t>
            </a:fld>
            <a:endParaRPr lang="nl-NL"/>
          </a:p>
        </p:txBody>
      </p:sp>
    </p:spTree>
    <p:extLst>
      <p:ext uri="{BB962C8B-B14F-4D97-AF65-F5344CB8AC3E}">
        <p14:creationId xmlns:p14="http://schemas.microsoft.com/office/powerpoint/2010/main" val="3555165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4E5EAE6-A211-CF48-B9C0-B7BC29475120}" type="slidenum">
              <a:rPr lang="nl-NL" smtClean="0"/>
              <a:t>6</a:t>
            </a:fld>
            <a:endParaRPr lang="nl-NL"/>
          </a:p>
        </p:txBody>
      </p:sp>
    </p:spTree>
    <p:extLst>
      <p:ext uri="{BB962C8B-B14F-4D97-AF65-F5344CB8AC3E}">
        <p14:creationId xmlns:p14="http://schemas.microsoft.com/office/powerpoint/2010/main" val="3198538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Je hebt het geweldige gevoel ervaren van het hebben van een idee. Die kriebel, die kietel aan je hart. Je idee is geboren, heeft zijn vorm gevonden… het wordt tijd voor een hart. </a:t>
            </a:r>
          </a:p>
          <a:p>
            <a:endParaRPr lang="nl-NL" dirty="0"/>
          </a:p>
          <a:p>
            <a:r>
              <a:rPr lang="nl-NL" dirty="0"/>
              <a:t>Ons NPI team gaat samen met jouw engineers aan de slag om jou design te optimaliseren voor productie. Niet alleen voor productie van prototypes en 0- series, maar ook voor productie van eventuele grotere series. Alles met het oog op de toekomst, want in de wereld van vandaag staat duurzaamheid op 1. </a:t>
            </a:r>
          </a:p>
          <a:p>
            <a:endParaRPr lang="nl-NL" dirty="0"/>
          </a:p>
        </p:txBody>
      </p:sp>
      <p:sp>
        <p:nvSpPr>
          <p:cNvPr id="4" name="Tijdelijke aanduiding voor dianummer 3"/>
          <p:cNvSpPr>
            <a:spLocks noGrp="1"/>
          </p:cNvSpPr>
          <p:nvPr>
            <p:ph type="sldNum" sz="quarter" idx="5"/>
          </p:nvPr>
        </p:nvSpPr>
        <p:spPr/>
        <p:txBody>
          <a:bodyPr/>
          <a:lstStyle/>
          <a:p>
            <a:fld id="{44E5EAE6-A211-CF48-B9C0-B7BC29475120}" type="slidenum">
              <a:rPr lang="nl-NL" smtClean="0"/>
              <a:t>10</a:t>
            </a:fld>
            <a:endParaRPr lang="nl-NL"/>
          </a:p>
        </p:txBody>
      </p:sp>
    </p:spTree>
    <p:extLst>
      <p:ext uri="{BB962C8B-B14F-4D97-AF65-F5344CB8AC3E}">
        <p14:creationId xmlns:p14="http://schemas.microsoft.com/office/powerpoint/2010/main" val="329547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het leven is flexibiliteit belangrijk. Ook wanneer jouw productie groeit, blijft jouw product bij ons in goede handen. Wij hebben voor grotere series de beschikking over 2 vol geautomatiseerde SMD-lijnen en een </a:t>
            </a:r>
            <a:r>
              <a:rPr lang="nl-NL" dirty="0" err="1"/>
              <a:t>potting</a:t>
            </a:r>
            <a:r>
              <a:rPr lang="nl-NL" dirty="0"/>
              <a:t> lijn. Korte lijnen in het proces voor producten van Hollandse bodem. </a:t>
            </a:r>
          </a:p>
        </p:txBody>
      </p:sp>
      <p:sp>
        <p:nvSpPr>
          <p:cNvPr id="4" name="Tijdelijke aanduiding voor dianummer 3"/>
          <p:cNvSpPr>
            <a:spLocks noGrp="1"/>
          </p:cNvSpPr>
          <p:nvPr>
            <p:ph type="sldNum" sz="quarter" idx="5"/>
          </p:nvPr>
        </p:nvSpPr>
        <p:spPr/>
        <p:txBody>
          <a:bodyPr/>
          <a:lstStyle/>
          <a:p>
            <a:fld id="{44E5EAE6-A211-CF48-B9C0-B7BC29475120}" type="slidenum">
              <a:rPr lang="nl-NL" smtClean="0"/>
              <a:t>11</a:t>
            </a:fld>
            <a:endParaRPr lang="nl-NL"/>
          </a:p>
        </p:txBody>
      </p:sp>
    </p:spTree>
    <p:extLst>
      <p:ext uri="{BB962C8B-B14F-4D97-AF65-F5344CB8AC3E}">
        <p14:creationId xmlns:p14="http://schemas.microsoft.com/office/powerpoint/2010/main" val="665434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is menseigen om het maximale ui het leven te willen halen. En is dat ook niet wat we verdienen? Wat de wereld verdient? Wij zullen altijd het maximale uit jouw product halen. Door het verlengen van het leven van jouw product voorkomen we onnodige kosten, problemen en verspilling. Voordelig voor jou én het milieu. </a:t>
            </a:r>
          </a:p>
        </p:txBody>
      </p:sp>
      <p:sp>
        <p:nvSpPr>
          <p:cNvPr id="4" name="Tijdelijke aanduiding voor dianummer 3"/>
          <p:cNvSpPr>
            <a:spLocks noGrp="1"/>
          </p:cNvSpPr>
          <p:nvPr>
            <p:ph type="sldNum" sz="quarter" idx="5"/>
          </p:nvPr>
        </p:nvSpPr>
        <p:spPr/>
        <p:txBody>
          <a:bodyPr/>
          <a:lstStyle/>
          <a:p>
            <a:fld id="{44E5EAE6-A211-CF48-B9C0-B7BC29475120}" type="slidenum">
              <a:rPr lang="nl-NL" smtClean="0"/>
              <a:t>12</a:t>
            </a:fld>
            <a:endParaRPr lang="nl-NL"/>
          </a:p>
        </p:txBody>
      </p:sp>
    </p:spTree>
    <p:extLst>
      <p:ext uri="{BB962C8B-B14F-4D97-AF65-F5344CB8AC3E}">
        <p14:creationId xmlns:p14="http://schemas.microsoft.com/office/powerpoint/2010/main" val="4142388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A476C3-B0F5-4B08-9A59-5CE36AA7158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D7CD7480-BDCD-49A7-B47A-701D39DECF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1B53D39F-8FC9-4503-A676-8555FDAE6785}"/>
              </a:ext>
            </a:extLst>
          </p:cNvPr>
          <p:cNvSpPr>
            <a:spLocks noGrp="1"/>
          </p:cNvSpPr>
          <p:nvPr>
            <p:ph type="dt" sz="half" idx="10"/>
          </p:nvPr>
        </p:nvSpPr>
        <p:spPr/>
        <p:txBody>
          <a:bodyPr/>
          <a:lstStyle/>
          <a:p>
            <a:fld id="{0126A7E4-0BA0-4B61-8623-C593CBD95486}" type="datetimeFigureOut">
              <a:rPr lang="nl-NL" smtClean="0"/>
              <a:t>11-10-2018</a:t>
            </a:fld>
            <a:endParaRPr lang="nl-NL"/>
          </a:p>
        </p:txBody>
      </p:sp>
      <p:sp>
        <p:nvSpPr>
          <p:cNvPr id="5" name="Tijdelijke aanduiding voor voettekst 4">
            <a:extLst>
              <a:ext uri="{FF2B5EF4-FFF2-40B4-BE49-F238E27FC236}">
                <a16:creationId xmlns:a16="http://schemas.microsoft.com/office/drawing/2014/main" id="{FEA02EC1-7C01-431D-802E-4FFC506E20F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77BDD63-68AE-4624-B330-9AC64B33FE43}"/>
              </a:ext>
            </a:extLst>
          </p:cNvPr>
          <p:cNvSpPr>
            <a:spLocks noGrp="1"/>
          </p:cNvSpPr>
          <p:nvPr>
            <p:ph type="sldNum" sz="quarter" idx="12"/>
          </p:nvPr>
        </p:nvSpPr>
        <p:spPr/>
        <p:txBody>
          <a:bodyPr/>
          <a:lstStyle/>
          <a:p>
            <a:fld id="{30754CC0-6202-4428-AEFB-B29864138C15}" type="slidenum">
              <a:rPr lang="nl-NL" smtClean="0"/>
              <a:t>‹nr.›</a:t>
            </a:fld>
            <a:endParaRPr lang="nl-NL"/>
          </a:p>
        </p:txBody>
      </p:sp>
    </p:spTree>
    <p:extLst>
      <p:ext uri="{BB962C8B-B14F-4D97-AF65-F5344CB8AC3E}">
        <p14:creationId xmlns:p14="http://schemas.microsoft.com/office/powerpoint/2010/main" val="822943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DC69A6-35E5-412E-AFDD-16770008218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7B417B96-7C72-424C-B490-322986C48961}"/>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C77B3ED-0A5D-4AC3-8476-E8A764A40A36}"/>
              </a:ext>
            </a:extLst>
          </p:cNvPr>
          <p:cNvSpPr>
            <a:spLocks noGrp="1"/>
          </p:cNvSpPr>
          <p:nvPr>
            <p:ph type="dt" sz="half" idx="10"/>
          </p:nvPr>
        </p:nvSpPr>
        <p:spPr/>
        <p:txBody>
          <a:bodyPr/>
          <a:lstStyle/>
          <a:p>
            <a:fld id="{0126A7E4-0BA0-4B61-8623-C593CBD95486}" type="datetimeFigureOut">
              <a:rPr lang="nl-NL" smtClean="0"/>
              <a:t>11-10-2018</a:t>
            </a:fld>
            <a:endParaRPr lang="nl-NL"/>
          </a:p>
        </p:txBody>
      </p:sp>
      <p:sp>
        <p:nvSpPr>
          <p:cNvPr id="5" name="Tijdelijke aanduiding voor voettekst 4">
            <a:extLst>
              <a:ext uri="{FF2B5EF4-FFF2-40B4-BE49-F238E27FC236}">
                <a16:creationId xmlns:a16="http://schemas.microsoft.com/office/drawing/2014/main" id="{0458E8F5-94CD-4333-88A0-EC6F2620A2D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71D6308-7DD1-4AB2-AA36-327184C8A259}"/>
              </a:ext>
            </a:extLst>
          </p:cNvPr>
          <p:cNvSpPr>
            <a:spLocks noGrp="1"/>
          </p:cNvSpPr>
          <p:nvPr>
            <p:ph type="sldNum" sz="quarter" idx="12"/>
          </p:nvPr>
        </p:nvSpPr>
        <p:spPr/>
        <p:txBody>
          <a:bodyPr/>
          <a:lstStyle/>
          <a:p>
            <a:fld id="{30754CC0-6202-4428-AEFB-B29864138C15}" type="slidenum">
              <a:rPr lang="nl-NL" smtClean="0"/>
              <a:t>‹nr.›</a:t>
            </a:fld>
            <a:endParaRPr lang="nl-NL"/>
          </a:p>
        </p:txBody>
      </p:sp>
    </p:spTree>
    <p:extLst>
      <p:ext uri="{BB962C8B-B14F-4D97-AF65-F5344CB8AC3E}">
        <p14:creationId xmlns:p14="http://schemas.microsoft.com/office/powerpoint/2010/main" val="1722684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48C597A-B34E-4414-B63F-2B4124801268}"/>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3365842B-BA0F-450E-8FF8-8E0B1D802B49}"/>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08705A0-8734-4E3E-B0F2-9CEF8165F526}"/>
              </a:ext>
            </a:extLst>
          </p:cNvPr>
          <p:cNvSpPr>
            <a:spLocks noGrp="1"/>
          </p:cNvSpPr>
          <p:nvPr>
            <p:ph type="dt" sz="half" idx="10"/>
          </p:nvPr>
        </p:nvSpPr>
        <p:spPr/>
        <p:txBody>
          <a:bodyPr/>
          <a:lstStyle/>
          <a:p>
            <a:fld id="{0126A7E4-0BA0-4B61-8623-C593CBD95486}" type="datetimeFigureOut">
              <a:rPr lang="nl-NL" smtClean="0"/>
              <a:t>11-10-2018</a:t>
            </a:fld>
            <a:endParaRPr lang="nl-NL"/>
          </a:p>
        </p:txBody>
      </p:sp>
      <p:sp>
        <p:nvSpPr>
          <p:cNvPr id="5" name="Tijdelijke aanduiding voor voettekst 4">
            <a:extLst>
              <a:ext uri="{FF2B5EF4-FFF2-40B4-BE49-F238E27FC236}">
                <a16:creationId xmlns:a16="http://schemas.microsoft.com/office/drawing/2014/main" id="{21954948-C458-4AF3-A86A-620FCAEE4D6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4565C49-6345-45F6-8297-62D738F803EA}"/>
              </a:ext>
            </a:extLst>
          </p:cNvPr>
          <p:cNvSpPr>
            <a:spLocks noGrp="1"/>
          </p:cNvSpPr>
          <p:nvPr>
            <p:ph type="sldNum" sz="quarter" idx="12"/>
          </p:nvPr>
        </p:nvSpPr>
        <p:spPr/>
        <p:txBody>
          <a:bodyPr/>
          <a:lstStyle/>
          <a:p>
            <a:fld id="{30754CC0-6202-4428-AEFB-B29864138C15}" type="slidenum">
              <a:rPr lang="nl-NL" smtClean="0"/>
              <a:t>‹nr.›</a:t>
            </a:fld>
            <a:endParaRPr lang="nl-NL"/>
          </a:p>
        </p:txBody>
      </p:sp>
    </p:spTree>
    <p:extLst>
      <p:ext uri="{BB962C8B-B14F-4D97-AF65-F5344CB8AC3E}">
        <p14:creationId xmlns:p14="http://schemas.microsoft.com/office/powerpoint/2010/main" val="1600885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1C00A5-5A0F-4053-AF75-64D0C4D9950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402B087-A777-4630-B370-AD843BB6880F}"/>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8848B04-AB8E-4198-B409-C865B98E83B6}"/>
              </a:ext>
            </a:extLst>
          </p:cNvPr>
          <p:cNvSpPr>
            <a:spLocks noGrp="1"/>
          </p:cNvSpPr>
          <p:nvPr>
            <p:ph type="dt" sz="half" idx="10"/>
          </p:nvPr>
        </p:nvSpPr>
        <p:spPr/>
        <p:txBody>
          <a:bodyPr/>
          <a:lstStyle/>
          <a:p>
            <a:fld id="{0126A7E4-0BA0-4B61-8623-C593CBD95486}" type="datetimeFigureOut">
              <a:rPr lang="nl-NL" smtClean="0"/>
              <a:t>11-10-2018</a:t>
            </a:fld>
            <a:endParaRPr lang="nl-NL"/>
          </a:p>
        </p:txBody>
      </p:sp>
      <p:sp>
        <p:nvSpPr>
          <p:cNvPr id="5" name="Tijdelijke aanduiding voor voettekst 4">
            <a:extLst>
              <a:ext uri="{FF2B5EF4-FFF2-40B4-BE49-F238E27FC236}">
                <a16:creationId xmlns:a16="http://schemas.microsoft.com/office/drawing/2014/main" id="{903FF53F-EFF1-4F78-8B5A-130F6B680AB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AED5181-A7E2-4C8F-B6C8-9A5D8BE7F9E8}"/>
              </a:ext>
            </a:extLst>
          </p:cNvPr>
          <p:cNvSpPr>
            <a:spLocks noGrp="1"/>
          </p:cNvSpPr>
          <p:nvPr>
            <p:ph type="sldNum" sz="quarter" idx="12"/>
          </p:nvPr>
        </p:nvSpPr>
        <p:spPr/>
        <p:txBody>
          <a:bodyPr/>
          <a:lstStyle/>
          <a:p>
            <a:fld id="{30754CC0-6202-4428-AEFB-B29864138C15}" type="slidenum">
              <a:rPr lang="nl-NL" smtClean="0"/>
              <a:t>‹nr.›</a:t>
            </a:fld>
            <a:endParaRPr lang="nl-NL"/>
          </a:p>
        </p:txBody>
      </p:sp>
    </p:spTree>
    <p:extLst>
      <p:ext uri="{BB962C8B-B14F-4D97-AF65-F5344CB8AC3E}">
        <p14:creationId xmlns:p14="http://schemas.microsoft.com/office/powerpoint/2010/main" val="3863848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B50010-25F0-4DC1-A104-C515D9171DE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497C973-589C-4A82-8BE6-C127052C25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F0C0A8C2-5370-407B-BE3D-560548E1AC79}"/>
              </a:ext>
            </a:extLst>
          </p:cNvPr>
          <p:cNvSpPr>
            <a:spLocks noGrp="1"/>
          </p:cNvSpPr>
          <p:nvPr>
            <p:ph type="dt" sz="half" idx="10"/>
          </p:nvPr>
        </p:nvSpPr>
        <p:spPr/>
        <p:txBody>
          <a:bodyPr/>
          <a:lstStyle/>
          <a:p>
            <a:fld id="{0126A7E4-0BA0-4B61-8623-C593CBD95486}" type="datetimeFigureOut">
              <a:rPr lang="nl-NL" smtClean="0"/>
              <a:t>11-10-2018</a:t>
            </a:fld>
            <a:endParaRPr lang="nl-NL"/>
          </a:p>
        </p:txBody>
      </p:sp>
      <p:sp>
        <p:nvSpPr>
          <p:cNvPr id="5" name="Tijdelijke aanduiding voor voettekst 4">
            <a:extLst>
              <a:ext uri="{FF2B5EF4-FFF2-40B4-BE49-F238E27FC236}">
                <a16:creationId xmlns:a16="http://schemas.microsoft.com/office/drawing/2014/main" id="{1C353B10-9B7E-485D-81D6-A4E676537FA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AA16735-9F52-479C-9CD0-C83C7676E1C9}"/>
              </a:ext>
            </a:extLst>
          </p:cNvPr>
          <p:cNvSpPr>
            <a:spLocks noGrp="1"/>
          </p:cNvSpPr>
          <p:nvPr>
            <p:ph type="sldNum" sz="quarter" idx="12"/>
          </p:nvPr>
        </p:nvSpPr>
        <p:spPr/>
        <p:txBody>
          <a:bodyPr/>
          <a:lstStyle/>
          <a:p>
            <a:fld id="{30754CC0-6202-4428-AEFB-B29864138C15}" type="slidenum">
              <a:rPr lang="nl-NL" smtClean="0"/>
              <a:t>‹nr.›</a:t>
            </a:fld>
            <a:endParaRPr lang="nl-NL"/>
          </a:p>
        </p:txBody>
      </p:sp>
    </p:spTree>
    <p:extLst>
      <p:ext uri="{BB962C8B-B14F-4D97-AF65-F5344CB8AC3E}">
        <p14:creationId xmlns:p14="http://schemas.microsoft.com/office/powerpoint/2010/main" val="812471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302FA7-8B29-418F-9002-BA5DA67BDE9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40941D6-7521-4601-A9C3-30A365A35028}"/>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CB210FA2-5581-4211-B43F-86B2EF02DF79}"/>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A375E221-5988-4A6F-88E2-1FFD2E3382F7}"/>
              </a:ext>
            </a:extLst>
          </p:cNvPr>
          <p:cNvSpPr>
            <a:spLocks noGrp="1"/>
          </p:cNvSpPr>
          <p:nvPr>
            <p:ph type="dt" sz="half" idx="10"/>
          </p:nvPr>
        </p:nvSpPr>
        <p:spPr/>
        <p:txBody>
          <a:bodyPr/>
          <a:lstStyle/>
          <a:p>
            <a:fld id="{0126A7E4-0BA0-4B61-8623-C593CBD95486}" type="datetimeFigureOut">
              <a:rPr lang="nl-NL" smtClean="0"/>
              <a:t>11-10-2018</a:t>
            </a:fld>
            <a:endParaRPr lang="nl-NL"/>
          </a:p>
        </p:txBody>
      </p:sp>
      <p:sp>
        <p:nvSpPr>
          <p:cNvPr id="6" name="Tijdelijke aanduiding voor voettekst 5">
            <a:extLst>
              <a:ext uri="{FF2B5EF4-FFF2-40B4-BE49-F238E27FC236}">
                <a16:creationId xmlns:a16="http://schemas.microsoft.com/office/drawing/2014/main" id="{FC705F2B-F7C3-4CC0-B55B-EC8D9C2B11B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1DD11C6-F7CC-4B15-962A-4EC3D2F33A01}"/>
              </a:ext>
            </a:extLst>
          </p:cNvPr>
          <p:cNvSpPr>
            <a:spLocks noGrp="1"/>
          </p:cNvSpPr>
          <p:nvPr>
            <p:ph type="sldNum" sz="quarter" idx="12"/>
          </p:nvPr>
        </p:nvSpPr>
        <p:spPr/>
        <p:txBody>
          <a:bodyPr/>
          <a:lstStyle/>
          <a:p>
            <a:fld id="{30754CC0-6202-4428-AEFB-B29864138C15}" type="slidenum">
              <a:rPr lang="nl-NL" smtClean="0"/>
              <a:t>‹nr.›</a:t>
            </a:fld>
            <a:endParaRPr lang="nl-NL"/>
          </a:p>
        </p:txBody>
      </p:sp>
    </p:spTree>
    <p:extLst>
      <p:ext uri="{BB962C8B-B14F-4D97-AF65-F5344CB8AC3E}">
        <p14:creationId xmlns:p14="http://schemas.microsoft.com/office/powerpoint/2010/main" val="2424789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7A6F61-B2BB-4E91-98CC-0F7CC97DAC4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B3A14CC-3E99-4E28-912D-0A4D1CA515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C65EB897-6C83-4546-ABBD-D0A8C3E6ADC4}"/>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38CA131-C4C4-4704-B965-3F2F822B89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05890B48-FDA9-461A-AD5F-A62107550497}"/>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5D7139E5-CEA2-4D4E-8371-9A396924DFFA}"/>
              </a:ext>
            </a:extLst>
          </p:cNvPr>
          <p:cNvSpPr>
            <a:spLocks noGrp="1"/>
          </p:cNvSpPr>
          <p:nvPr>
            <p:ph type="dt" sz="half" idx="10"/>
          </p:nvPr>
        </p:nvSpPr>
        <p:spPr/>
        <p:txBody>
          <a:bodyPr/>
          <a:lstStyle/>
          <a:p>
            <a:fld id="{0126A7E4-0BA0-4B61-8623-C593CBD95486}" type="datetimeFigureOut">
              <a:rPr lang="nl-NL" smtClean="0"/>
              <a:t>11-10-2018</a:t>
            </a:fld>
            <a:endParaRPr lang="nl-NL"/>
          </a:p>
        </p:txBody>
      </p:sp>
      <p:sp>
        <p:nvSpPr>
          <p:cNvPr id="8" name="Tijdelijke aanduiding voor voettekst 7">
            <a:extLst>
              <a:ext uri="{FF2B5EF4-FFF2-40B4-BE49-F238E27FC236}">
                <a16:creationId xmlns:a16="http://schemas.microsoft.com/office/drawing/2014/main" id="{BB1CC9B4-64A7-4348-BA41-20048FFBBAD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601A3260-B642-4AC3-94A5-570B9095354B}"/>
              </a:ext>
            </a:extLst>
          </p:cNvPr>
          <p:cNvSpPr>
            <a:spLocks noGrp="1"/>
          </p:cNvSpPr>
          <p:nvPr>
            <p:ph type="sldNum" sz="quarter" idx="12"/>
          </p:nvPr>
        </p:nvSpPr>
        <p:spPr/>
        <p:txBody>
          <a:bodyPr/>
          <a:lstStyle/>
          <a:p>
            <a:fld id="{30754CC0-6202-4428-AEFB-B29864138C15}" type="slidenum">
              <a:rPr lang="nl-NL" smtClean="0"/>
              <a:t>‹nr.›</a:t>
            </a:fld>
            <a:endParaRPr lang="nl-NL"/>
          </a:p>
        </p:txBody>
      </p:sp>
    </p:spTree>
    <p:extLst>
      <p:ext uri="{BB962C8B-B14F-4D97-AF65-F5344CB8AC3E}">
        <p14:creationId xmlns:p14="http://schemas.microsoft.com/office/powerpoint/2010/main" val="4054541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7B5824-772D-4B61-AD00-16860F5748B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899E630-09DA-4255-9BA6-E8E0ACB7B28E}"/>
              </a:ext>
            </a:extLst>
          </p:cNvPr>
          <p:cNvSpPr>
            <a:spLocks noGrp="1"/>
          </p:cNvSpPr>
          <p:nvPr>
            <p:ph type="dt" sz="half" idx="10"/>
          </p:nvPr>
        </p:nvSpPr>
        <p:spPr/>
        <p:txBody>
          <a:bodyPr/>
          <a:lstStyle/>
          <a:p>
            <a:fld id="{0126A7E4-0BA0-4B61-8623-C593CBD95486}" type="datetimeFigureOut">
              <a:rPr lang="nl-NL" smtClean="0"/>
              <a:t>11-10-2018</a:t>
            </a:fld>
            <a:endParaRPr lang="nl-NL"/>
          </a:p>
        </p:txBody>
      </p:sp>
      <p:sp>
        <p:nvSpPr>
          <p:cNvPr id="4" name="Tijdelijke aanduiding voor voettekst 3">
            <a:extLst>
              <a:ext uri="{FF2B5EF4-FFF2-40B4-BE49-F238E27FC236}">
                <a16:creationId xmlns:a16="http://schemas.microsoft.com/office/drawing/2014/main" id="{7D746083-7CBA-48D5-AB5C-6829E97E7405}"/>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1CBDBB3-46F7-43FE-8D8F-12015C5783C8}"/>
              </a:ext>
            </a:extLst>
          </p:cNvPr>
          <p:cNvSpPr>
            <a:spLocks noGrp="1"/>
          </p:cNvSpPr>
          <p:nvPr>
            <p:ph type="sldNum" sz="quarter" idx="12"/>
          </p:nvPr>
        </p:nvSpPr>
        <p:spPr/>
        <p:txBody>
          <a:bodyPr/>
          <a:lstStyle/>
          <a:p>
            <a:fld id="{30754CC0-6202-4428-AEFB-B29864138C15}" type="slidenum">
              <a:rPr lang="nl-NL" smtClean="0"/>
              <a:t>‹nr.›</a:t>
            </a:fld>
            <a:endParaRPr lang="nl-NL"/>
          </a:p>
        </p:txBody>
      </p:sp>
    </p:spTree>
    <p:extLst>
      <p:ext uri="{BB962C8B-B14F-4D97-AF65-F5344CB8AC3E}">
        <p14:creationId xmlns:p14="http://schemas.microsoft.com/office/powerpoint/2010/main" val="662193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FE545E3-7541-4E22-8C0C-3639052EB29C}"/>
              </a:ext>
            </a:extLst>
          </p:cNvPr>
          <p:cNvSpPr>
            <a:spLocks noGrp="1"/>
          </p:cNvSpPr>
          <p:nvPr>
            <p:ph type="dt" sz="half" idx="10"/>
          </p:nvPr>
        </p:nvSpPr>
        <p:spPr/>
        <p:txBody>
          <a:bodyPr/>
          <a:lstStyle/>
          <a:p>
            <a:fld id="{0126A7E4-0BA0-4B61-8623-C593CBD95486}" type="datetimeFigureOut">
              <a:rPr lang="nl-NL" smtClean="0"/>
              <a:t>11-10-2018</a:t>
            </a:fld>
            <a:endParaRPr lang="nl-NL"/>
          </a:p>
        </p:txBody>
      </p:sp>
      <p:sp>
        <p:nvSpPr>
          <p:cNvPr id="3" name="Tijdelijke aanduiding voor voettekst 2">
            <a:extLst>
              <a:ext uri="{FF2B5EF4-FFF2-40B4-BE49-F238E27FC236}">
                <a16:creationId xmlns:a16="http://schemas.microsoft.com/office/drawing/2014/main" id="{E73BF565-A454-471D-B156-93669CA683D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EB62114-13B1-49B6-9F54-5C2E372E462C}"/>
              </a:ext>
            </a:extLst>
          </p:cNvPr>
          <p:cNvSpPr>
            <a:spLocks noGrp="1"/>
          </p:cNvSpPr>
          <p:nvPr>
            <p:ph type="sldNum" sz="quarter" idx="12"/>
          </p:nvPr>
        </p:nvSpPr>
        <p:spPr/>
        <p:txBody>
          <a:bodyPr/>
          <a:lstStyle/>
          <a:p>
            <a:fld id="{30754CC0-6202-4428-AEFB-B29864138C15}" type="slidenum">
              <a:rPr lang="nl-NL" smtClean="0"/>
              <a:t>‹nr.›</a:t>
            </a:fld>
            <a:endParaRPr lang="nl-NL"/>
          </a:p>
        </p:txBody>
      </p:sp>
    </p:spTree>
    <p:extLst>
      <p:ext uri="{BB962C8B-B14F-4D97-AF65-F5344CB8AC3E}">
        <p14:creationId xmlns:p14="http://schemas.microsoft.com/office/powerpoint/2010/main" val="2830018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09D540-CC58-4DA5-9714-A5A89DA2A66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03487626-64C9-4A8F-9C9C-1D8A751E06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2917F9F5-4892-4D99-9CCF-B021445A6C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F19BEE53-5D11-4B14-8373-614A2DEED5EA}"/>
              </a:ext>
            </a:extLst>
          </p:cNvPr>
          <p:cNvSpPr>
            <a:spLocks noGrp="1"/>
          </p:cNvSpPr>
          <p:nvPr>
            <p:ph type="dt" sz="half" idx="10"/>
          </p:nvPr>
        </p:nvSpPr>
        <p:spPr/>
        <p:txBody>
          <a:bodyPr/>
          <a:lstStyle/>
          <a:p>
            <a:fld id="{0126A7E4-0BA0-4B61-8623-C593CBD95486}" type="datetimeFigureOut">
              <a:rPr lang="nl-NL" smtClean="0"/>
              <a:t>11-10-2018</a:t>
            </a:fld>
            <a:endParaRPr lang="nl-NL"/>
          </a:p>
        </p:txBody>
      </p:sp>
      <p:sp>
        <p:nvSpPr>
          <p:cNvPr id="6" name="Tijdelijke aanduiding voor voettekst 5">
            <a:extLst>
              <a:ext uri="{FF2B5EF4-FFF2-40B4-BE49-F238E27FC236}">
                <a16:creationId xmlns:a16="http://schemas.microsoft.com/office/drawing/2014/main" id="{AF85C9F1-C56E-4F98-9318-5ECA2542A92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F433AC7-5795-41F2-91AD-81D8434C17D2}"/>
              </a:ext>
            </a:extLst>
          </p:cNvPr>
          <p:cNvSpPr>
            <a:spLocks noGrp="1"/>
          </p:cNvSpPr>
          <p:nvPr>
            <p:ph type="sldNum" sz="quarter" idx="12"/>
          </p:nvPr>
        </p:nvSpPr>
        <p:spPr/>
        <p:txBody>
          <a:bodyPr/>
          <a:lstStyle/>
          <a:p>
            <a:fld id="{30754CC0-6202-4428-AEFB-B29864138C15}" type="slidenum">
              <a:rPr lang="nl-NL" smtClean="0"/>
              <a:t>‹nr.›</a:t>
            </a:fld>
            <a:endParaRPr lang="nl-NL"/>
          </a:p>
        </p:txBody>
      </p:sp>
    </p:spTree>
    <p:extLst>
      <p:ext uri="{BB962C8B-B14F-4D97-AF65-F5344CB8AC3E}">
        <p14:creationId xmlns:p14="http://schemas.microsoft.com/office/powerpoint/2010/main" val="1384061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CE1E31-EA65-473A-ACE6-204E0BAEBEE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53EF8EA-DDE8-4E60-A1A9-AD82736BD3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207FDBF3-8835-4BE0-8E70-7D214303A0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0314ACC8-CF48-4CA0-A6EA-13C4D6098788}"/>
              </a:ext>
            </a:extLst>
          </p:cNvPr>
          <p:cNvSpPr>
            <a:spLocks noGrp="1"/>
          </p:cNvSpPr>
          <p:nvPr>
            <p:ph type="dt" sz="half" idx="10"/>
          </p:nvPr>
        </p:nvSpPr>
        <p:spPr/>
        <p:txBody>
          <a:bodyPr/>
          <a:lstStyle/>
          <a:p>
            <a:fld id="{0126A7E4-0BA0-4B61-8623-C593CBD95486}" type="datetimeFigureOut">
              <a:rPr lang="nl-NL" smtClean="0"/>
              <a:t>11-10-2018</a:t>
            </a:fld>
            <a:endParaRPr lang="nl-NL"/>
          </a:p>
        </p:txBody>
      </p:sp>
      <p:sp>
        <p:nvSpPr>
          <p:cNvPr id="6" name="Tijdelijke aanduiding voor voettekst 5">
            <a:extLst>
              <a:ext uri="{FF2B5EF4-FFF2-40B4-BE49-F238E27FC236}">
                <a16:creationId xmlns:a16="http://schemas.microsoft.com/office/drawing/2014/main" id="{BC81140F-B94B-4035-AE6F-377EC3C1E15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EB847D9-49D8-4244-B1AA-920A0466AFAF}"/>
              </a:ext>
            </a:extLst>
          </p:cNvPr>
          <p:cNvSpPr>
            <a:spLocks noGrp="1"/>
          </p:cNvSpPr>
          <p:nvPr>
            <p:ph type="sldNum" sz="quarter" idx="12"/>
          </p:nvPr>
        </p:nvSpPr>
        <p:spPr/>
        <p:txBody>
          <a:bodyPr/>
          <a:lstStyle/>
          <a:p>
            <a:fld id="{30754CC0-6202-4428-AEFB-B29864138C15}" type="slidenum">
              <a:rPr lang="nl-NL" smtClean="0"/>
              <a:t>‹nr.›</a:t>
            </a:fld>
            <a:endParaRPr lang="nl-NL"/>
          </a:p>
        </p:txBody>
      </p:sp>
    </p:spTree>
    <p:extLst>
      <p:ext uri="{BB962C8B-B14F-4D97-AF65-F5344CB8AC3E}">
        <p14:creationId xmlns:p14="http://schemas.microsoft.com/office/powerpoint/2010/main" val="1146093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C2346D4-C3AD-4C4E-A458-4D73228423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8E6DE0E-1550-4D4E-B442-229AA0DBD6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59D4718-0B7F-42F7-83CE-367CA60CAD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26A7E4-0BA0-4B61-8623-C593CBD95486}" type="datetimeFigureOut">
              <a:rPr lang="nl-NL" smtClean="0"/>
              <a:t>11-10-2018</a:t>
            </a:fld>
            <a:endParaRPr lang="nl-NL"/>
          </a:p>
        </p:txBody>
      </p:sp>
      <p:sp>
        <p:nvSpPr>
          <p:cNvPr id="5" name="Tijdelijke aanduiding voor voettekst 4">
            <a:extLst>
              <a:ext uri="{FF2B5EF4-FFF2-40B4-BE49-F238E27FC236}">
                <a16:creationId xmlns:a16="http://schemas.microsoft.com/office/drawing/2014/main" id="{3C4DB46B-60E4-424A-B95B-9D8EB96519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99E66442-A82D-48AE-BD66-D30DB3B4DA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754CC0-6202-4428-AEFB-B29864138C15}" type="slidenum">
              <a:rPr lang="nl-NL" smtClean="0"/>
              <a:t>‹nr.›</a:t>
            </a:fld>
            <a:endParaRPr lang="nl-NL"/>
          </a:p>
        </p:txBody>
      </p:sp>
    </p:spTree>
    <p:extLst>
      <p:ext uri="{BB962C8B-B14F-4D97-AF65-F5344CB8AC3E}">
        <p14:creationId xmlns:p14="http://schemas.microsoft.com/office/powerpoint/2010/main" val="1965232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slide" Target="slide9.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slide" Target="slide9.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slide" Target="slide9.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slide" Target="slide3.xml"/><Relationship Id="rId4" Type="http://schemas.openxmlformats.org/officeDocument/2006/relationships/hyperlink" Target="mailto:info@eprpartner.com?subject=Let's%20partner%20up!"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slide" Target="slide9.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slide" Target="slide5.xml"/><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slide" Target="slide3.xml"/><Relationship Id="rId4"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 Target="slide6.xml"/><Relationship Id="rId7" Type="http://schemas.openxmlformats.org/officeDocument/2006/relationships/slide" Target="slide8.xml"/><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slide" Target="slide7.xml"/><Relationship Id="rId10" Type="http://schemas.openxmlformats.org/officeDocument/2006/relationships/image" Target="../media/image10.png"/><Relationship Id="rId4" Type="http://schemas.openxmlformats.org/officeDocument/2006/relationships/image" Target="../media/image14.png"/><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slide" Target="slide5.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slide" Target="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3.xml"/><Relationship Id="rId3" Type="http://schemas.openxmlformats.org/officeDocument/2006/relationships/slide" Target="slide10.xml"/><Relationship Id="rId7" Type="http://schemas.openxmlformats.org/officeDocument/2006/relationships/slide" Target="slide12.xml"/><Relationship Id="rId12" Type="http://schemas.openxmlformats.org/officeDocument/2006/relationships/image" Target="../media/image27.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slide" Target="slide11.xml"/><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png"/><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Afbeelding 128">
            <a:extLst>
              <a:ext uri="{FF2B5EF4-FFF2-40B4-BE49-F238E27FC236}">
                <a16:creationId xmlns:a16="http://schemas.microsoft.com/office/drawing/2014/main" id="{76B736B8-003E-429A-8C40-2997698B5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0" y="-1"/>
            <a:ext cx="12181379" cy="8129747"/>
          </a:xfrm>
          <a:prstGeom prst="rect">
            <a:avLst/>
          </a:prstGeom>
        </p:spPr>
      </p:pic>
      <p:sp>
        <p:nvSpPr>
          <p:cNvPr id="130" name="Rechthoek 129">
            <a:extLst>
              <a:ext uri="{FF2B5EF4-FFF2-40B4-BE49-F238E27FC236}">
                <a16:creationId xmlns:a16="http://schemas.microsoft.com/office/drawing/2014/main" id="{4BCAC66C-D851-4083-A433-10BD39A5B093}"/>
              </a:ext>
            </a:extLst>
          </p:cNvPr>
          <p:cNvSpPr/>
          <p:nvPr/>
        </p:nvSpPr>
        <p:spPr>
          <a:xfrm>
            <a:off x="-10620" y="-45801"/>
            <a:ext cx="12192000" cy="8436429"/>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27" name="Hartslag">
            <a:hlinkClick r:id="" action="ppaction://media"/>
            <a:extLst>
              <a:ext uri="{FF2B5EF4-FFF2-40B4-BE49-F238E27FC236}">
                <a16:creationId xmlns:a16="http://schemas.microsoft.com/office/drawing/2014/main" id="{ED0E9451-37A7-470F-98FF-C7A9479061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cxnSp>
        <p:nvCxnSpPr>
          <p:cNvPr id="79" name="Rechte verbindingslijn 78">
            <a:extLst>
              <a:ext uri="{FF2B5EF4-FFF2-40B4-BE49-F238E27FC236}">
                <a16:creationId xmlns:a16="http://schemas.microsoft.com/office/drawing/2014/main" id="{E9B580F0-5E0F-42C1-947B-19E276CF9E46}"/>
              </a:ext>
            </a:extLst>
          </p:cNvPr>
          <p:cNvCxnSpPr>
            <a:cxnSpLocks/>
          </p:cNvCxnSpPr>
          <p:nvPr/>
        </p:nvCxnSpPr>
        <p:spPr>
          <a:xfrm flipV="1">
            <a:off x="6688849" y="2906817"/>
            <a:ext cx="157070" cy="187309"/>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1" name="Rechte verbindingslijn 80">
            <a:extLst>
              <a:ext uri="{FF2B5EF4-FFF2-40B4-BE49-F238E27FC236}">
                <a16:creationId xmlns:a16="http://schemas.microsoft.com/office/drawing/2014/main" id="{5688E27E-D8C1-4E4D-80B4-AF90FD7576B4}"/>
              </a:ext>
            </a:extLst>
          </p:cNvPr>
          <p:cNvCxnSpPr>
            <a:cxnSpLocks/>
          </p:cNvCxnSpPr>
          <p:nvPr/>
        </p:nvCxnSpPr>
        <p:spPr>
          <a:xfrm flipH="1" flipV="1">
            <a:off x="6808308" y="2912777"/>
            <a:ext cx="212723" cy="195062"/>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3" name="Rechte verbindingslijn 82">
            <a:extLst>
              <a:ext uri="{FF2B5EF4-FFF2-40B4-BE49-F238E27FC236}">
                <a16:creationId xmlns:a16="http://schemas.microsoft.com/office/drawing/2014/main" id="{9C8C0D2F-75D0-447B-965B-2504C6742AAC}"/>
              </a:ext>
            </a:extLst>
          </p:cNvPr>
          <p:cNvCxnSpPr>
            <a:cxnSpLocks/>
          </p:cNvCxnSpPr>
          <p:nvPr/>
        </p:nvCxnSpPr>
        <p:spPr>
          <a:xfrm>
            <a:off x="6989416" y="3094659"/>
            <a:ext cx="387494" cy="0"/>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1" name="Afbeelding 90">
            <a:extLst>
              <a:ext uri="{FF2B5EF4-FFF2-40B4-BE49-F238E27FC236}">
                <a16:creationId xmlns:a16="http://schemas.microsoft.com/office/drawing/2014/main" id="{1A512DBC-EAB8-48F9-ACE6-FD67B4407B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9007" y="224500"/>
            <a:ext cx="4801410" cy="4290373"/>
          </a:xfrm>
          <a:prstGeom prst="rect">
            <a:avLst/>
          </a:prstGeom>
          <a:effectLst>
            <a:outerShdw blurRad="50800" dist="38100" dir="2700000" algn="tl" rotWithShape="0">
              <a:prstClr val="black">
                <a:alpha val="40000"/>
              </a:prstClr>
            </a:outerShdw>
          </a:effectLst>
        </p:spPr>
      </p:pic>
      <p:cxnSp>
        <p:nvCxnSpPr>
          <p:cNvPr id="29" name="Rechte verbindingslijn 28">
            <a:extLst>
              <a:ext uri="{FF2B5EF4-FFF2-40B4-BE49-F238E27FC236}">
                <a16:creationId xmlns:a16="http://schemas.microsoft.com/office/drawing/2014/main" id="{EA850003-1FC2-4DF2-88E4-57C8CF4F5311}"/>
              </a:ext>
            </a:extLst>
          </p:cNvPr>
          <p:cNvCxnSpPr>
            <a:cxnSpLocks/>
          </p:cNvCxnSpPr>
          <p:nvPr/>
        </p:nvCxnSpPr>
        <p:spPr>
          <a:xfrm flipH="1">
            <a:off x="3259164" y="3100219"/>
            <a:ext cx="246414" cy="0"/>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9DC80085-C7DC-4BF4-BE98-DAEF369C7F7D}"/>
              </a:ext>
            </a:extLst>
          </p:cNvPr>
          <p:cNvCxnSpPr>
            <a:cxnSpLocks/>
          </p:cNvCxnSpPr>
          <p:nvPr/>
        </p:nvCxnSpPr>
        <p:spPr>
          <a:xfrm>
            <a:off x="2672304" y="3072597"/>
            <a:ext cx="243840" cy="0"/>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BC6DF57F-1510-4782-9C01-C34BD751E1DB}"/>
              </a:ext>
            </a:extLst>
          </p:cNvPr>
          <p:cNvCxnSpPr>
            <a:cxnSpLocks/>
          </p:cNvCxnSpPr>
          <p:nvPr/>
        </p:nvCxnSpPr>
        <p:spPr>
          <a:xfrm flipV="1">
            <a:off x="2899164" y="2920197"/>
            <a:ext cx="236220" cy="152400"/>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0AE3C6E5-DF6F-4F05-920C-22B4AB0D894D}"/>
              </a:ext>
            </a:extLst>
          </p:cNvPr>
          <p:cNvCxnSpPr>
            <a:cxnSpLocks/>
          </p:cNvCxnSpPr>
          <p:nvPr/>
        </p:nvCxnSpPr>
        <p:spPr>
          <a:xfrm>
            <a:off x="3135384" y="2884955"/>
            <a:ext cx="144011" cy="222884"/>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13B427A1-756C-4020-94F9-B6B28E64AAC0}"/>
              </a:ext>
            </a:extLst>
          </p:cNvPr>
          <p:cNvCxnSpPr>
            <a:cxnSpLocks/>
          </p:cNvCxnSpPr>
          <p:nvPr/>
        </p:nvCxnSpPr>
        <p:spPr>
          <a:xfrm>
            <a:off x="3479565" y="3072597"/>
            <a:ext cx="130723" cy="802958"/>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564FA766-4987-40F9-9B06-C2FA434220C1}"/>
              </a:ext>
            </a:extLst>
          </p:cNvPr>
          <p:cNvCxnSpPr>
            <a:cxnSpLocks/>
          </p:cNvCxnSpPr>
          <p:nvPr/>
        </p:nvCxnSpPr>
        <p:spPr>
          <a:xfrm flipH="1">
            <a:off x="3610534" y="2111490"/>
            <a:ext cx="219239" cy="1762958"/>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7" name="Rechte verbindingslijn 36">
            <a:extLst>
              <a:ext uri="{FF2B5EF4-FFF2-40B4-BE49-F238E27FC236}">
                <a16:creationId xmlns:a16="http://schemas.microsoft.com/office/drawing/2014/main" id="{37E3B1AF-0468-4DB8-959A-C3743B66FD53}"/>
              </a:ext>
            </a:extLst>
          </p:cNvPr>
          <p:cNvCxnSpPr>
            <a:cxnSpLocks/>
          </p:cNvCxnSpPr>
          <p:nvPr/>
        </p:nvCxnSpPr>
        <p:spPr>
          <a:xfrm>
            <a:off x="3830679" y="2111490"/>
            <a:ext cx="116563" cy="2354580"/>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E73EDDA8-9E54-419A-86F8-9DBBEE6C562C}"/>
              </a:ext>
            </a:extLst>
          </p:cNvPr>
          <p:cNvCxnSpPr>
            <a:cxnSpLocks/>
          </p:cNvCxnSpPr>
          <p:nvPr/>
        </p:nvCxnSpPr>
        <p:spPr>
          <a:xfrm flipH="1">
            <a:off x="3947242" y="3072597"/>
            <a:ext cx="104282" cy="1393473"/>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B9456CC7-45D2-4E24-A4C3-31251C9EDBF2}"/>
              </a:ext>
            </a:extLst>
          </p:cNvPr>
          <p:cNvCxnSpPr>
            <a:cxnSpLocks/>
          </p:cNvCxnSpPr>
          <p:nvPr/>
        </p:nvCxnSpPr>
        <p:spPr>
          <a:xfrm flipH="1">
            <a:off x="4033848" y="3098217"/>
            <a:ext cx="228599" cy="0"/>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Rechte verbindingslijn 45">
            <a:extLst>
              <a:ext uri="{FF2B5EF4-FFF2-40B4-BE49-F238E27FC236}">
                <a16:creationId xmlns:a16="http://schemas.microsoft.com/office/drawing/2014/main" id="{D4A1D1B4-D4A6-4705-B741-A3771480B9A4}"/>
              </a:ext>
            </a:extLst>
          </p:cNvPr>
          <p:cNvCxnSpPr>
            <a:cxnSpLocks/>
          </p:cNvCxnSpPr>
          <p:nvPr/>
        </p:nvCxnSpPr>
        <p:spPr>
          <a:xfrm flipH="1">
            <a:off x="4236709" y="2909719"/>
            <a:ext cx="237577" cy="198120"/>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9" name="Rechte verbindingslijn 48">
            <a:extLst>
              <a:ext uri="{FF2B5EF4-FFF2-40B4-BE49-F238E27FC236}">
                <a16:creationId xmlns:a16="http://schemas.microsoft.com/office/drawing/2014/main" id="{4715116F-E1FE-4C2A-8CEF-523AC8C6AF70}"/>
              </a:ext>
            </a:extLst>
          </p:cNvPr>
          <p:cNvCxnSpPr>
            <a:cxnSpLocks/>
          </p:cNvCxnSpPr>
          <p:nvPr/>
        </p:nvCxnSpPr>
        <p:spPr>
          <a:xfrm flipH="1" flipV="1">
            <a:off x="4449601" y="2920197"/>
            <a:ext cx="139094" cy="187642"/>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 name="Rechte verbindingslijn 53">
            <a:extLst>
              <a:ext uri="{FF2B5EF4-FFF2-40B4-BE49-F238E27FC236}">
                <a16:creationId xmlns:a16="http://schemas.microsoft.com/office/drawing/2014/main" id="{5E818E3E-BDE4-4448-A349-F55C352F07DB}"/>
              </a:ext>
            </a:extLst>
          </p:cNvPr>
          <p:cNvCxnSpPr>
            <a:cxnSpLocks/>
          </p:cNvCxnSpPr>
          <p:nvPr/>
        </p:nvCxnSpPr>
        <p:spPr>
          <a:xfrm flipH="1">
            <a:off x="4560449" y="3095040"/>
            <a:ext cx="522300" cy="0"/>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7" name="Rechte verbindingslijn 56">
            <a:extLst>
              <a:ext uri="{FF2B5EF4-FFF2-40B4-BE49-F238E27FC236}">
                <a16:creationId xmlns:a16="http://schemas.microsoft.com/office/drawing/2014/main" id="{97FCE9B0-ADD9-4C91-BB0C-219FE862D414}"/>
              </a:ext>
            </a:extLst>
          </p:cNvPr>
          <p:cNvCxnSpPr>
            <a:cxnSpLocks/>
          </p:cNvCxnSpPr>
          <p:nvPr/>
        </p:nvCxnSpPr>
        <p:spPr>
          <a:xfrm flipH="1">
            <a:off x="5064449" y="2900259"/>
            <a:ext cx="237577" cy="198120"/>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8" name="Rechte verbindingslijn 57">
            <a:extLst>
              <a:ext uri="{FF2B5EF4-FFF2-40B4-BE49-F238E27FC236}">
                <a16:creationId xmlns:a16="http://schemas.microsoft.com/office/drawing/2014/main" id="{14656E70-6F3F-4E81-81B8-185218D1F5C1}"/>
              </a:ext>
            </a:extLst>
          </p:cNvPr>
          <p:cNvCxnSpPr>
            <a:cxnSpLocks/>
          </p:cNvCxnSpPr>
          <p:nvPr/>
        </p:nvCxnSpPr>
        <p:spPr>
          <a:xfrm flipH="1" flipV="1">
            <a:off x="5263660" y="2896527"/>
            <a:ext cx="176400" cy="211312"/>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3C410ACC-E7AE-4D03-BA1B-955A0065D846}"/>
              </a:ext>
            </a:extLst>
          </p:cNvPr>
          <p:cNvCxnSpPr>
            <a:cxnSpLocks/>
          </p:cNvCxnSpPr>
          <p:nvPr/>
        </p:nvCxnSpPr>
        <p:spPr>
          <a:xfrm flipH="1" flipV="1">
            <a:off x="5557805" y="3069169"/>
            <a:ext cx="183162" cy="1287780"/>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Rechte verbindingslijn 63">
            <a:extLst>
              <a:ext uri="{FF2B5EF4-FFF2-40B4-BE49-F238E27FC236}">
                <a16:creationId xmlns:a16="http://schemas.microsoft.com/office/drawing/2014/main" id="{8954E964-1317-49E4-8FF5-F2202F5DFB0F}"/>
              </a:ext>
            </a:extLst>
          </p:cNvPr>
          <p:cNvCxnSpPr>
            <a:cxnSpLocks/>
          </p:cNvCxnSpPr>
          <p:nvPr/>
        </p:nvCxnSpPr>
        <p:spPr>
          <a:xfrm flipH="1">
            <a:off x="5740967" y="2257257"/>
            <a:ext cx="230978" cy="2099692"/>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0" name="Rechte verbindingslijn 69">
            <a:extLst>
              <a:ext uri="{FF2B5EF4-FFF2-40B4-BE49-F238E27FC236}">
                <a16:creationId xmlns:a16="http://schemas.microsoft.com/office/drawing/2014/main" id="{723442CF-C3C3-4A2D-88B5-CE79EFAF8F60}"/>
              </a:ext>
            </a:extLst>
          </p:cNvPr>
          <p:cNvCxnSpPr>
            <a:cxnSpLocks/>
          </p:cNvCxnSpPr>
          <p:nvPr/>
        </p:nvCxnSpPr>
        <p:spPr>
          <a:xfrm flipH="1" flipV="1">
            <a:off x="5971946" y="2261449"/>
            <a:ext cx="228010" cy="1306448"/>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3" name="Rechte verbindingslijn 72">
            <a:extLst>
              <a:ext uri="{FF2B5EF4-FFF2-40B4-BE49-F238E27FC236}">
                <a16:creationId xmlns:a16="http://schemas.microsoft.com/office/drawing/2014/main" id="{73A0F280-E8B8-43CF-87E1-35FE39FB8A35}"/>
              </a:ext>
            </a:extLst>
          </p:cNvPr>
          <p:cNvCxnSpPr>
            <a:cxnSpLocks/>
          </p:cNvCxnSpPr>
          <p:nvPr/>
        </p:nvCxnSpPr>
        <p:spPr>
          <a:xfrm flipV="1">
            <a:off x="6199956" y="3072597"/>
            <a:ext cx="117147" cy="495300"/>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6" name="Rechte verbindingslijn 75">
            <a:extLst>
              <a:ext uri="{FF2B5EF4-FFF2-40B4-BE49-F238E27FC236}">
                <a16:creationId xmlns:a16="http://schemas.microsoft.com/office/drawing/2014/main" id="{2CBD633E-662B-4ED4-819A-D7E506B50B8F}"/>
              </a:ext>
            </a:extLst>
          </p:cNvPr>
          <p:cNvCxnSpPr>
            <a:cxnSpLocks/>
          </p:cNvCxnSpPr>
          <p:nvPr/>
        </p:nvCxnSpPr>
        <p:spPr>
          <a:xfrm>
            <a:off x="6295661" y="3094659"/>
            <a:ext cx="413346" cy="0"/>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3" name="Afbeelding 92">
            <a:extLst>
              <a:ext uri="{FF2B5EF4-FFF2-40B4-BE49-F238E27FC236}">
                <a16:creationId xmlns:a16="http://schemas.microsoft.com/office/drawing/2014/main" id="{4B6D73A2-E299-41B6-B4A6-A39873F11F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7788" y="2597859"/>
            <a:ext cx="2081408" cy="599264"/>
          </a:xfrm>
          <a:prstGeom prst="rect">
            <a:avLst/>
          </a:prstGeom>
          <a:effectLst>
            <a:outerShdw blurRad="50800" dist="38100" dir="2700000" algn="tl" rotWithShape="0">
              <a:prstClr val="black">
                <a:alpha val="40000"/>
              </a:prstClr>
            </a:outerShdw>
          </a:effectLst>
        </p:spPr>
      </p:pic>
      <p:cxnSp>
        <p:nvCxnSpPr>
          <p:cNvPr id="100" name="Rechte verbindingslijn 99">
            <a:extLst>
              <a:ext uri="{FF2B5EF4-FFF2-40B4-BE49-F238E27FC236}">
                <a16:creationId xmlns:a16="http://schemas.microsoft.com/office/drawing/2014/main" id="{51E73230-E53B-4B11-8D40-E5A10F6540A6}"/>
              </a:ext>
            </a:extLst>
          </p:cNvPr>
          <p:cNvCxnSpPr>
            <a:cxnSpLocks/>
          </p:cNvCxnSpPr>
          <p:nvPr/>
        </p:nvCxnSpPr>
        <p:spPr>
          <a:xfrm flipH="1">
            <a:off x="5424585" y="3094659"/>
            <a:ext cx="154396" cy="0"/>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 name="Rechte verbindingslijn 2">
            <a:extLst>
              <a:ext uri="{FF2B5EF4-FFF2-40B4-BE49-F238E27FC236}">
                <a16:creationId xmlns:a16="http://schemas.microsoft.com/office/drawing/2014/main" id="{0A8191E8-AC83-B948-9B14-9DB601E6EF67}"/>
              </a:ext>
            </a:extLst>
          </p:cNvPr>
          <p:cNvCxnSpPr/>
          <p:nvPr/>
        </p:nvCxnSpPr>
        <p:spPr>
          <a:xfrm>
            <a:off x="2021632" y="5457933"/>
            <a:ext cx="8148735" cy="0"/>
          </a:xfrm>
          <a:prstGeom prst="line">
            <a:avLst/>
          </a:prstGeom>
          <a:ln w="3810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kstvak 3">
            <a:extLst>
              <a:ext uri="{FF2B5EF4-FFF2-40B4-BE49-F238E27FC236}">
                <a16:creationId xmlns:a16="http://schemas.microsoft.com/office/drawing/2014/main" id="{9D1C076B-6D02-9348-9434-557584502E06}"/>
              </a:ext>
            </a:extLst>
          </p:cNvPr>
          <p:cNvSpPr txBox="1"/>
          <p:nvPr/>
        </p:nvSpPr>
        <p:spPr>
          <a:xfrm>
            <a:off x="2338760" y="5635731"/>
            <a:ext cx="7280186"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nl-NL" sz="2800" b="1" dirty="0">
                <a:solidFill>
                  <a:srgbClr val="003D43"/>
                </a:solidFill>
              </a:rPr>
              <a:t>It </a:t>
            </a:r>
            <a:r>
              <a:rPr lang="nl-NL" sz="2800" b="1" dirty="0" err="1">
                <a:solidFill>
                  <a:srgbClr val="003D43"/>
                </a:solidFill>
              </a:rPr>
              <a:t>all</a:t>
            </a:r>
            <a:r>
              <a:rPr lang="nl-NL" sz="2800" b="1" dirty="0">
                <a:solidFill>
                  <a:srgbClr val="003D43"/>
                </a:solidFill>
              </a:rPr>
              <a:t> </a:t>
            </a:r>
            <a:r>
              <a:rPr lang="nl-NL" sz="2800" b="1" dirty="0" err="1">
                <a:solidFill>
                  <a:srgbClr val="003D43"/>
                </a:solidFill>
              </a:rPr>
              <a:t>begins</a:t>
            </a:r>
            <a:r>
              <a:rPr lang="nl-NL" sz="2800" b="1" dirty="0">
                <a:solidFill>
                  <a:srgbClr val="003D43"/>
                </a:solidFill>
              </a:rPr>
              <a:t> </a:t>
            </a:r>
            <a:r>
              <a:rPr lang="nl-NL" sz="2800" b="1" dirty="0" err="1">
                <a:solidFill>
                  <a:srgbClr val="003D43"/>
                </a:solidFill>
              </a:rPr>
              <a:t>with</a:t>
            </a:r>
            <a:r>
              <a:rPr lang="nl-NL" sz="2800" b="1" dirty="0">
                <a:solidFill>
                  <a:srgbClr val="003D43"/>
                </a:solidFill>
              </a:rPr>
              <a:t> a </a:t>
            </a:r>
            <a:r>
              <a:rPr lang="nl-NL" sz="2800" b="1" dirty="0" err="1">
                <a:solidFill>
                  <a:srgbClr val="003D43"/>
                </a:solidFill>
              </a:rPr>
              <a:t>beating</a:t>
            </a:r>
            <a:r>
              <a:rPr lang="nl-NL" sz="2800" b="1" dirty="0">
                <a:solidFill>
                  <a:srgbClr val="003D43"/>
                </a:solidFill>
              </a:rPr>
              <a:t> </a:t>
            </a:r>
            <a:r>
              <a:rPr lang="nl-NL" sz="2800" b="1" dirty="0" err="1">
                <a:solidFill>
                  <a:srgbClr val="003D43"/>
                </a:solidFill>
              </a:rPr>
              <a:t>heart</a:t>
            </a:r>
            <a:r>
              <a:rPr lang="nl-NL" sz="2800" b="1" dirty="0">
                <a:solidFill>
                  <a:srgbClr val="003D43"/>
                </a:solidFill>
              </a:rPr>
              <a:t>.</a:t>
            </a:r>
          </a:p>
        </p:txBody>
      </p:sp>
      <p:cxnSp>
        <p:nvCxnSpPr>
          <p:cNvPr id="34" name="Rechte verbindingslijn 33">
            <a:extLst>
              <a:ext uri="{FF2B5EF4-FFF2-40B4-BE49-F238E27FC236}">
                <a16:creationId xmlns:a16="http://schemas.microsoft.com/office/drawing/2014/main" id="{92CA5D73-0AE4-C540-B6AE-19329EDAE51B}"/>
              </a:ext>
            </a:extLst>
          </p:cNvPr>
          <p:cNvCxnSpPr>
            <a:cxnSpLocks/>
          </p:cNvCxnSpPr>
          <p:nvPr/>
        </p:nvCxnSpPr>
        <p:spPr>
          <a:xfrm flipH="1">
            <a:off x="10728145" y="3094126"/>
            <a:ext cx="835066" cy="0"/>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5" name="Ovaal 34">
            <a:hlinkClick r:id="" action="ppaction://hlinkshowjump?jump=nextslide"/>
            <a:extLst>
              <a:ext uri="{FF2B5EF4-FFF2-40B4-BE49-F238E27FC236}">
                <a16:creationId xmlns:a16="http://schemas.microsoft.com/office/drawing/2014/main" id="{753081C2-C624-D843-A664-4D86AA08F4D5}"/>
              </a:ext>
            </a:extLst>
          </p:cNvPr>
          <p:cNvSpPr/>
          <p:nvPr/>
        </p:nvSpPr>
        <p:spPr>
          <a:xfrm>
            <a:off x="11563211" y="2972355"/>
            <a:ext cx="243226" cy="243226"/>
          </a:xfrm>
          <a:prstGeom prst="ellipse">
            <a:avLst/>
          </a:prstGeom>
          <a:solidFill>
            <a:srgbClr val="FF0000"/>
          </a:solidFill>
          <a:ln w="57150">
            <a:solidFill>
              <a:srgbClr val="003D4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36" name="Rechte verbindingslijn 35">
            <a:extLst>
              <a:ext uri="{FF2B5EF4-FFF2-40B4-BE49-F238E27FC236}">
                <a16:creationId xmlns:a16="http://schemas.microsoft.com/office/drawing/2014/main" id="{CE0EB76E-5142-5D48-A545-AE717832200A}"/>
              </a:ext>
            </a:extLst>
          </p:cNvPr>
          <p:cNvCxnSpPr>
            <a:cxnSpLocks/>
          </p:cNvCxnSpPr>
          <p:nvPr/>
        </p:nvCxnSpPr>
        <p:spPr>
          <a:xfrm flipH="1">
            <a:off x="11806437" y="3094047"/>
            <a:ext cx="671174" cy="0"/>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23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additive="base">
                                        <p:cTn id="7" dur="2000"/>
                                        <p:tgtEl>
                                          <p:spTgt spid="130"/>
                                        </p:tgtEl>
                                        <p:attrNameLst>
                                          <p:attrName>ppt_y</p:attrName>
                                        </p:attrNameLst>
                                      </p:cBhvr>
                                      <p:tavLst>
                                        <p:tav tm="0">
                                          <p:val>
                                            <p:strVal val="#ppt_y+#ppt_h*1.125000"/>
                                          </p:val>
                                        </p:tav>
                                        <p:tav tm="100000">
                                          <p:val>
                                            <p:strVal val="#ppt_y"/>
                                          </p:val>
                                        </p:tav>
                                      </p:tavLst>
                                    </p:anim>
                                    <p:animEffect transition="in" filter="wipe(up)">
                                      <p:cBhvr>
                                        <p:cTn id="8" dur="2000"/>
                                        <p:tgtEl>
                                          <p:spTgt spid="130"/>
                                        </p:tgtEl>
                                      </p:cBhvr>
                                    </p:animEffect>
                                  </p:childTnLst>
                                </p:cTn>
                              </p:par>
                            </p:childTnLst>
                          </p:cTn>
                        </p:par>
                        <p:par>
                          <p:cTn id="9" fill="hold">
                            <p:stCondLst>
                              <p:cond delay="2000"/>
                            </p:stCondLst>
                            <p:childTnLst>
                              <p:par>
                                <p:cTn id="10" presetID="26" presetClass="entr" presetSubtype="0" fill="hold" nodeType="after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wipe(down)">
                                      <p:cBhvr>
                                        <p:cTn id="12" dur="580">
                                          <p:stCondLst>
                                            <p:cond delay="0"/>
                                          </p:stCondLst>
                                        </p:cTn>
                                        <p:tgtEl>
                                          <p:spTgt spid="93"/>
                                        </p:tgtEl>
                                      </p:cBhvr>
                                    </p:animEffect>
                                    <p:anim calcmode="lin" valueType="num">
                                      <p:cBhvr>
                                        <p:cTn id="13" dur="1822" tmFilter="0,0; 0.14,0.36; 0.43,0.73; 0.71,0.91; 1.0,1.0">
                                          <p:stCondLst>
                                            <p:cond delay="0"/>
                                          </p:stCondLst>
                                        </p:cTn>
                                        <p:tgtEl>
                                          <p:spTgt spid="9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3"/>
                                        </p:tgtEl>
                                        <p:attrNameLst>
                                          <p:attrName>ppt_y</p:attrName>
                                        </p:attrNameLst>
                                      </p:cBhvr>
                                      <p:tavLst>
                                        <p:tav tm="0" fmla="#ppt_y-sin(pi*$)/81">
                                          <p:val>
                                            <p:fltVal val="0"/>
                                          </p:val>
                                        </p:tav>
                                        <p:tav tm="100000">
                                          <p:val>
                                            <p:fltVal val="1"/>
                                          </p:val>
                                        </p:tav>
                                      </p:tavLst>
                                    </p:anim>
                                    <p:animScale>
                                      <p:cBhvr>
                                        <p:cTn id="18" dur="26">
                                          <p:stCondLst>
                                            <p:cond delay="650"/>
                                          </p:stCondLst>
                                        </p:cTn>
                                        <p:tgtEl>
                                          <p:spTgt spid="93"/>
                                        </p:tgtEl>
                                      </p:cBhvr>
                                      <p:to x="100000" y="60000"/>
                                    </p:animScale>
                                    <p:animScale>
                                      <p:cBhvr>
                                        <p:cTn id="19" dur="166" decel="50000">
                                          <p:stCondLst>
                                            <p:cond delay="676"/>
                                          </p:stCondLst>
                                        </p:cTn>
                                        <p:tgtEl>
                                          <p:spTgt spid="93"/>
                                        </p:tgtEl>
                                      </p:cBhvr>
                                      <p:to x="100000" y="100000"/>
                                    </p:animScale>
                                    <p:animScale>
                                      <p:cBhvr>
                                        <p:cTn id="20" dur="26">
                                          <p:stCondLst>
                                            <p:cond delay="1312"/>
                                          </p:stCondLst>
                                        </p:cTn>
                                        <p:tgtEl>
                                          <p:spTgt spid="93"/>
                                        </p:tgtEl>
                                      </p:cBhvr>
                                      <p:to x="100000" y="80000"/>
                                    </p:animScale>
                                    <p:animScale>
                                      <p:cBhvr>
                                        <p:cTn id="21" dur="166" decel="50000">
                                          <p:stCondLst>
                                            <p:cond delay="1338"/>
                                          </p:stCondLst>
                                        </p:cTn>
                                        <p:tgtEl>
                                          <p:spTgt spid="93"/>
                                        </p:tgtEl>
                                      </p:cBhvr>
                                      <p:to x="100000" y="100000"/>
                                    </p:animScale>
                                    <p:animScale>
                                      <p:cBhvr>
                                        <p:cTn id="22" dur="26">
                                          <p:stCondLst>
                                            <p:cond delay="1642"/>
                                          </p:stCondLst>
                                        </p:cTn>
                                        <p:tgtEl>
                                          <p:spTgt spid="93"/>
                                        </p:tgtEl>
                                      </p:cBhvr>
                                      <p:to x="100000" y="90000"/>
                                    </p:animScale>
                                    <p:animScale>
                                      <p:cBhvr>
                                        <p:cTn id="23" dur="166" decel="50000">
                                          <p:stCondLst>
                                            <p:cond delay="1668"/>
                                          </p:stCondLst>
                                        </p:cTn>
                                        <p:tgtEl>
                                          <p:spTgt spid="93"/>
                                        </p:tgtEl>
                                      </p:cBhvr>
                                      <p:to x="100000" y="100000"/>
                                    </p:animScale>
                                    <p:animScale>
                                      <p:cBhvr>
                                        <p:cTn id="24" dur="26">
                                          <p:stCondLst>
                                            <p:cond delay="1808"/>
                                          </p:stCondLst>
                                        </p:cTn>
                                        <p:tgtEl>
                                          <p:spTgt spid="93"/>
                                        </p:tgtEl>
                                      </p:cBhvr>
                                      <p:to x="100000" y="95000"/>
                                    </p:animScale>
                                    <p:animScale>
                                      <p:cBhvr>
                                        <p:cTn id="25" dur="166" decel="50000">
                                          <p:stCondLst>
                                            <p:cond delay="1834"/>
                                          </p:stCondLst>
                                        </p:cTn>
                                        <p:tgtEl>
                                          <p:spTgt spid="93"/>
                                        </p:tgtEl>
                                      </p:cBhvr>
                                      <p:to x="100000" y="100000"/>
                                    </p:animScale>
                                  </p:childTnLst>
                                </p:cTn>
                              </p:par>
                            </p:childTnLst>
                          </p:cTn>
                        </p:par>
                        <p:par>
                          <p:cTn id="26" fill="hold">
                            <p:stCondLst>
                              <p:cond delay="4000"/>
                            </p:stCondLst>
                            <p:childTnLst>
                              <p:par>
                                <p:cTn id="27" presetID="12" presetClass="entr" presetSubtype="4"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300"/>
                                        <p:tgtEl>
                                          <p:spTgt spid="19"/>
                                        </p:tgtEl>
                                        <p:attrNameLst>
                                          <p:attrName>ppt_y</p:attrName>
                                        </p:attrNameLst>
                                      </p:cBhvr>
                                      <p:tavLst>
                                        <p:tav tm="0">
                                          <p:val>
                                            <p:strVal val="#ppt_y+#ppt_h*1.125000"/>
                                          </p:val>
                                        </p:tav>
                                        <p:tav tm="100000">
                                          <p:val>
                                            <p:strVal val="#ppt_y"/>
                                          </p:val>
                                        </p:tav>
                                      </p:tavLst>
                                    </p:anim>
                                    <p:animEffect transition="in" filter="wipe(up)">
                                      <p:cBhvr>
                                        <p:cTn id="30" dur="300"/>
                                        <p:tgtEl>
                                          <p:spTgt spid="19"/>
                                        </p:tgtEl>
                                      </p:cBhvr>
                                    </p:animEffect>
                                  </p:childTnLst>
                                </p:cTn>
                              </p:par>
                            </p:childTnLst>
                          </p:cTn>
                        </p:par>
                        <p:par>
                          <p:cTn id="31" fill="hold">
                            <p:stCondLst>
                              <p:cond delay="4300"/>
                            </p:stCondLst>
                            <p:childTnLst>
                              <p:par>
                                <p:cTn id="32" presetID="12" presetClass="entr" presetSubtype="4"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300"/>
                                        <p:tgtEl>
                                          <p:spTgt spid="21"/>
                                        </p:tgtEl>
                                        <p:attrNameLst>
                                          <p:attrName>ppt_y</p:attrName>
                                        </p:attrNameLst>
                                      </p:cBhvr>
                                      <p:tavLst>
                                        <p:tav tm="0">
                                          <p:val>
                                            <p:strVal val="#ppt_y+#ppt_h*1.125000"/>
                                          </p:val>
                                        </p:tav>
                                        <p:tav tm="100000">
                                          <p:val>
                                            <p:strVal val="#ppt_y"/>
                                          </p:val>
                                        </p:tav>
                                      </p:tavLst>
                                    </p:anim>
                                    <p:animEffect transition="in" filter="wipe(up)">
                                      <p:cBhvr>
                                        <p:cTn id="35" dur="300"/>
                                        <p:tgtEl>
                                          <p:spTgt spid="21"/>
                                        </p:tgtEl>
                                      </p:cBhvr>
                                    </p:animEffect>
                                  </p:childTnLst>
                                </p:cTn>
                              </p:par>
                            </p:childTnLst>
                          </p:cTn>
                        </p:par>
                        <p:par>
                          <p:cTn id="36" fill="hold">
                            <p:stCondLst>
                              <p:cond delay="4600"/>
                            </p:stCondLst>
                            <p:childTnLst>
                              <p:par>
                                <p:cTn id="37" presetID="12" presetClass="entr" presetSubtype="4"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300"/>
                                        <p:tgtEl>
                                          <p:spTgt spid="23"/>
                                        </p:tgtEl>
                                        <p:attrNameLst>
                                          <p:attrName>ppt_y</p:attrName>
                                        </p:attrNameLst>
                                      </p:cBhvr>
                                      <p:tavLst>
                                        <p:tav tm="0">
                                          <p:val>
                                            <p:strVal val="#ppt_y+#ppt_h*1.125000"/>
                                          </p:val>
                                        </p:tav>
                                        <p:tav tm="100000">
                                          <p:val>
                                            <p:strVal val="#ppt_y"/>
                                          </p:val>
                                        </p:tav>
                                      </p:tavLst>
                                    </p:anim>
                                    <p:animEffect transition="in" filter="wipe(up)">
                                      <p:cBhvr>
                                        <p:cTn id="40" dur="300"/>
                                        <p:tgtEl>
                                          <p:spTgt spid="23"/>
                                        </p:tgtEl>
                                      </p:cBhvr>
                                    </p:animEffect>
                                  </p:childTnLst>
                                </p:cTn>
                              </p:par>
                            </p:childTnLst>
                          </p:cTn>
                        </p:par>
                        <p:par>
                          <p:cTn id="41" fill="hold">
                            <p:stCondLst>
                              <p:cond delay="4900"/>
                            </p:stCondLst>
                            <p:childTnLst>
                              <p:par>
                                <p:cTn id="42" presetID="12" presetClass="entr" presetSubtype="4" fill="hold" nodeType="after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additive="base">
                                        <p:cTn id="44" dur="300"/>
                                        <p:tgtEl>
                                          <p:spTgt spid="29"/>
                                        </p:tgtEl>
                                        <p:attrNameLst>
                                          <p:attrName>ppt_y</p:attrName>
                                        </p:attrNameLst>
                                      </p:cBhvr>
                                      <p:tavLst>
                                        <p:tav tm="0">
                                          <p:val>
                                            <p:strVal val="#ppt_y+#ppt_h*1.125000"/>
                                          </p:val>
                                        </p:tav>
                                        <p:tav tm="100000">
                                          <p:val>
                                            <p:strVal val="#ppt_y"/>
                                          </p:val>
                                        </p:tav>
                                      </p:tavLst>
                                    </p:anim>
                                    <p:animEffect transition="in" filter="wipe(up)">
                                      <p:cBhvr>
                                        <p:cTn id="45" dur="300"/>
                                        <p:tgtEl>
                                          <p:spTgt spid="29"/>
                                        </p:tgtEl>
                                      </p:cBhvr>
                                    </p:animEffect>
                                  </p:childTnLst>
                                </p:cTn>
                              </p:par>
                            </p:childTnLst>
                          </p:cTn>
                        </p:par>
                        <p:par>
                          <p:cTn id="46" fill="hold">
                            <p:stCondLst>
                              <p:cond delay="5200"/>
                            </p:stCondLst>
                            <p:childTnLst>
                              <p:par>
                                <p:cTn id="47" presetID="12" presetClass="entr" presetSubtype="4" fill="hold" nodeType="after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300"/>
                                        <p:tgtEl>
                                          <p:spTgt spid="31"/>
                                        </p:tgtEl>
                                        <p:attrNameLst>
                                          <p:attrName>ppt_y</p:attrName>
                                        </p:attrNameLst>
                                      </p:cBhvr>
                                      <p:tavLst>
                                        <p:tav tm="0">
                                          <p:val>
                                            <p:strVal val="#ppt_y+#ppt_h*1.125000"/>
                                          </p:val>
                                        </p:tav>
                                        <p:tav tm="100000">
                                          <p:val>
                                            <p:strVal val="#ppt_y"/>
                                          </p:val>
                                        </p:tav>
                                      </p:tavLst>
                                    </p:anim>
                                    <p:animEffect transition="in" filter="wipe(up)">
                                      <p:cBhvr>
                                        <p:cTn id="50" dur="300"/>
                                        <p:tgtEl>
                                          <p:spTgt spid="31"/>
                                        </p:tgtEl>
                                      </p:cBhvr>
                                    </p:animEffect>
                                  </p:childTnLst>
                                </p:cTn>
                              </p:par>
                            </p:childTnLst>
                          </p:cTn>
                        </p:par>
                        <p:par>
                          <p:cTn id="51" fill="hold">
                            <p:stCondLst>
                              <p:cond delay="5500"/>
                            </p:stCondLst>
                            <p:childTnLst>
                              <p:par>
                                <p:cTn id="52" presetID="12" presetClass="entr" presetSubtype="4" fill="hold" nodeType="afterEffect">
                                  <p:stCondLst>
                                    <p:cond delay="0"/>
                                  </p:stCondLst>
                                  <p:childTnLst>
                                    <p:set>
                                      <p:cBhvr>
                                        <p:cTn id="53" dur="1" fill="hold">
                                          <p:stCondLst>
                                            <p:cond delay="0"/>
                                          </p:stCondLst>
                                        </p:cTn>
                                        <p:tgtEl>
                                          <p:spTgt spid="33"/>
                                        </p:tgtEl>
                                        <p:attrNameLst>
                                          <p:attrName>style.visibility</p:attrName>
                                        </p:attrNameLst>
                                      </p:cBhvr>
                                      <p:to>
                                        <p:strVal val="visible"/>
                                      </p:to>
                                    </p:set>
                                    <p:anim calcmode="lin" valueType="num">
                                      <p:cBhvr additive="base">
                                        <p:cTn id="54" dur="300"/>
                                        <p:tgtEl>
                                          <p:spTgt spid="33"/>
                                        </p:tgtEl>
                                        <p:attrNameLst>
                                          <p:attrName>ppt_y</p:attrName>
                                        </p:attrNameLst>
                                      </p:cBhvr>
                                      <p:tavLst>
                                        <p:tav tm="0">
                                          <p:val>
                                            <p:strVal val="#ppt_y+#ppt_h*1.125000"/>
                                          </p:val>
                                        </p:tav>
                                        <p:tav tm="100000">
                                          <p:val>
                                            <p:strVal val="#ppt_y"/>
                                          </p:val>
                                        </p:tav>
                                      </p:tavLst>
                                    </p:anim>
                                    <p:animEffect transition="in" filter="wipe(up)">
                                      <p:cBhvr>
                                        <p:cTn id="55" dur="300"/>
                                        <p:tgtEl>
                                          <p:spTgt spid="33"/>
                                        </p:tgtEl>
                                      </p:cBhvr>
                                    </p:animEffect>
                                  </p:childTnLst>
                                </p:cTn>
                              </p:par>
                            </p:childTnLst>
                          </p:cTn>
                        </p:par>
                        <p:par>
                          <p:cTn id="56" fill="hold">
                            <p:stCondLst>
                              <p:cond delay="5800"/>
                            </p:stCondLst>
                            <p:childTnLst>
                              <p:par>
                                <p:cTn id="57" presetID="12" presetClass="entr" presetSubtype="4" fill="hold"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additive="base">
                                        <p:cTn id="59" dur="300"/>
                                        <p:tgtEl>
                                          <p:spTgt spid="37"/>
                                        </p:tgtEl>
                                        <p:attrNameLst>
                                          <p:attrName>ppt_y</p:attrName>
                                        </p:attrNameLst>
                                      </p:cBhvr>
                                      <p:tavLst>
                                        <p:tav tm="0">
                                          <p:val>
                                            <p:strVal val="#ppt_y+#ppt_h*1.125000"/>
                                          </p:val>
                                        </p:tav>
                                        <p:tav tm="100000">
                                          <p:val>
                                            <p:strVal val="#ppt_y"/>
                                          </p:val>
                                        </p:tav>
                                      </p:tavLst>
                                    </p:anim>
                                    <p:animEffect transition="in" filter="wipe(up)">
                                      <p:cBhvr>
                                        <p:cTn id="60" dur="300"/>
                                        <p:tgtEl>
                                          <p:spTgt spid="37"/>
                                        </p:tgtEl>
                                      </p:cBhvr>
                                    </p:animEffect>
                                  </p:childTnLst>
                                </p:cTn>
                              </p:par>
                            </p:childTnLst>
                          </p:cTn>
                        </p:par>
                        <p:par>
                          <p:cTn id="61" fill="hold">
                            <p:stCondLst>
                              <p:cond delay="6100"/>
                            </p:stCondLst>
                            <p:childTnLst>
                              <p:par>
                                <p:cTn id="62" presetID="12" presetClass="entr" presetSubtype="4" fill="hold" nodeType="afterEffect">
                                  <p:stCondLst>
                                    <p:cond delay="0"/>
                                  </p:stCondLst>
                                  <p:childTnLst>
                                    <p:set>
                                      <p:cBhvr>
                                        <p:cTn id="63" dur="1" fill="hold">
                                          <p:stCondLst>
                                            <p:cond delay="0"/>
                                          </p:stCondLst>
                                        </p:cTn>
                                        <p:tgtEl>
                                          <p:spTgt spid="40"/>
                                        </p:tgtEl>
                                        <p:attrNameLst>
                                          <p:attrName>style.visibility</p:attrName>
                                        </p:attrNameLst>
                                      </p:cBhvr>
                                      <p:to>
                                        <p:strVal val="visible"/>
                                      </p:to>
                                    </p:set>
                                    <p:anim calcmode="lin" valueType="num">
                                      <p:cBhvr additive="base">
                                        <p:cTn id="64" dur="300"/>
                                        <p:tgtEl>
                                          <p:spTgt spid="40"/>
                                        </p:tgtEl>
                                        <p:attrNameLst>
                                          <p:attrName>ppt_y</p:attrName>
                                        </p:attrNameLst>
                                      </p:cBhvr>
                                      <p:tavLst>
                                        <p:tav tm="0">
                                          <p:val>
                                            <p:strVal val="#ppt_y+#ppt_h*1.125000"/>
                                          </p:val>
                                        </p:tav>
                                        <p:tav tm="100000">
                                          <p:val>
                                            <p:strVal val="#ppt_y"/>
                                          </p:val>
                                        </p:tav>
                                      </p:tavLst>
                                    </p:anim>
                                    <p:animEffect transition="in" filter="wipe(up)">
                                      <p:cBhvr>
                                        <p:cTn id="65" dur="300"/>
                                        <p:tgtEl>
                                          <p:spTgt spid="40"/>
                                        </p:tgtEl>
                                      </p:cBhvr>
                                    </p:animEffect>
                                  </p:childTnLst>
                                </p:cTn>
                              </p:par>
                            </p:childTnLst>
                          </p:cTn>
                        </p:par>
                        <p:par>
                          <p:cTn id="66" fill="hold">
                            <p:stCondLst>
                              <p:cond delay="6400"/>
                            </p:stCondLst>
                            <p:childTnLst>
                              <p:par>
                                <p:cTn id="67" presetID="12" presetClass="entr" presetSubtype="4" fill="hold" nodeType="afterEffect">
                                  <p:stCondLst>
                                    <p:cond delay="0"/>
                                  </p:stCondLst>
                                  <p:childTnLst>
                                    <p:set>
                                      <p:cBhvr>
                                        <p:cTn id="68" dur="1" fill="hold">
                                          <p:stCondLst>
                                            <p:cond delay="0"/>
                                          </p:stCondLst>
                                        </p:cTn>
                                        <p:tgtEl>
                                          <p:spTgt spid="43"/>
                                        </p:tgtEl>
                                        <p:attrNameLst>
                                          <p:attrName>style.visibility</p:attrName>
                                        </p:attrNameLst>
                                      </p:cBhvr>
                                      <p:to>
                                        <p:strVal val="visible"/>
                                      </p:to>
                                    </p:set>
                                    <p:anim calcmode="lin" valueType="num">
                                      <p:cBhvr additive="base">
                                        <p:cTn id="69" dur="300"/>
                                        <p:tgtEl>
                                          <p:spTgt spid="43"/>
                                        </p:tgtEl>
                                        <p:attrNameLst>
                                          <p:attrName>ppt_y</p:attrName>
                                        </p:attrNameLst>
                                      </p:cBhvr>
                                      <p:tavLst>
                                        <p:tav tm="0">
                                          <p:val>
                                            <p:strVal val="#ppt_y+#ppt_h*1.125000"/>
                                          </p:val>
                                        </p:tav>
                                        <p:tav tm="100000">
                                          <p:val>
                                            <p:strVal val="#ppt_y"/>
                                          </p:val>
                                        </p:tav>
                                      </p:tavLst>
                                    </p:anim>
                                    <p:animEffect transition="in" filter="wipe(up)">
                                      <p:cBhvr>
                                        <p:cTn id="70" dur="300"/>
                                        <p:tgtEl>
                                          <p:spTgt spid="43"/>
                                        </p:tgtEl>
                                      </p:cBhvr>
                                    </p:animEffect>
                                  </p:childTnLst>
                                </p:cTn>
                              </p:par>
                            </p:childTnLst>
                          </p:cTn>
                        </p:par>
                        <p:par>
                          <p:cTn id="71" fill="hold">
                            <p:stCondLst>
                              <p:cond delay="6700"/>
                            </p:stCondLst>
                            <p:childTnLst>
                              <p:par>
                                <p:cTn id="72" presetID="12" presetClass="entr" presetSubtype="4" fill="hold" nodeType="afterEffect">
                                  <p:stCondLst>
                                    <p:cond delay="0"/>
                                  </p:stCondLst>
                                  <p:childTnLst>
                                    <p:set>
                                      <p:cBhvr>
                                        <p:cTn id="73" dur="1" fill="hold">
                                          <p:stCondLst>
                                            <p:cond delay="0"/>
                                          </p:stCondLst>
                                        </p:cTn>
                                        <p:tgtEl>
                                          <p:spTgt spid="46"/>
                                        </p:tgtEl>
                                        <p:attrNameLst>
                                          <p:attrName>style.visibility</p:attrName>
                                        </p:attrNameLst>
                                      </p:cBhvr>
                                      <p:to>
                                        <p:strVal val="visible"/>
                                      </p:to>
                                    </p:set>
                                    <p:anim calcmode="lin" valueType="num">
                                      <p:cBhvr additive="base">
                                        <p:cTn id="74" dur="300"/>
                                        <p:tgtEl>
                                          <p:spTgt spid="46"/>
                                        </p:tgtEl>
                                        <p:attrNameLst>
                                          <p:attrName>ppt_y</p:attrName>
                                        </p:attrNameLst>
                                      </p:cBhvr>
                                      <p:tavLst>
                                        <p:tav tm="0">
                                          <p:val>
                                            <p:strVal val="#ppt_y+#ppt_h*1.125000"/>
                                          </p:val>
                                        </p:tav>
                                        <p:tav tm="100000">
                                          <p:val>
                                            <p:strVal val="#ppt_y"/>
                                          </p:val>
                                        </p:tav>
                                      </p:tavLst>
                                    </p:anim>
                                    <p:animEffect transition="in" filter="wipe(up)">
                                      <p:cBhvr>
                                        <p:cTn id="75" dur="300"/>
                                        <p:tgtEl>
                                          <p:spTgt spid="46"/>
                                        </p:tgtEl>
                                      </p:cBhvr>
                                    </p:animEffect>
                                  </p:childTnLst>
                                </p:cTn>
                              </p:par>
                            </p:childTnLst>
                          </p:cTn>
                        </p:par>
                        <p:par>
                          <p:cTn id="76" fill="hold">
                            <p:stCondLst>
                              <p:cond delay="7000"/>
                            </p:stCondLst>
                            <p:childTnLst>
                              <p:par>
                                <p:cTn id="77" presetID="12" presetClass="entr" presetSubtype="4" fill="hold" nodeType="afterEffect">
                                  <p:stCondLst>
                                    <p:cond delay="0"/>
                                  </p:stCondLst>
                                  <p:childTnLst>
                                    <p:set>
                                      <p:cBhvr>
                                        <p:cTn id="78" dur="1" fill="hold">
                                          <p:stCondLst>
                                            <p:cond delay="0"/>
                                          </p:stCondLst>
                                        </p:cTn>
                                        <p:tgtEl>
                                          <p:spTgt spid="49"/>
                                        </p:tgtEl>
                                        <p:attrNameLst>
                                          <p:attrName>style.visibility</p:attrName>
                                        </p:attrNameLst>
                                      </p:cBhvr>
                                      <p:to>
                                        <p:strVal val="visible"/>
                                      </p:to>
                                    </p:set>
                                    <p:anim calcmode="lin" valueType="num">
                                      <p:cBhvr additive="base">
                                        <p:cTn id="79" dur="300"/>
                                        <p:tgtEl>
                                          <p:spTgt spid="49"/>
                                        </p:tgtEl>
                                        <p:attrNameLst>
                                          <p:attrName>ppt_y</p:attrName>
                                        </p:attrNameLst>
                                      </p:cBhvr>
                                      <p:tavLst>
                                        <p:tav tm="0">
                                          <p:val>
                                            <p:strVal val="#ppt_y+#ppt_h*1.125000"/>
                                          </p:val>
                                        </p:tav>
                                        <p:tav tm="100000">
                                          <p:val>
                                            <p:strVal val="#ppt_y"/>
                                          </p:val>
                                        </p:tav>
                                      </p:tavLst>
                                    </p:anim>
                                    <p:animEffect transition="in" filter="wipe(up)">
                                      <p:cBhvr>
                                        <p:cTn id="80" dur="300"/>
                                        <p:tgtEl>
                                          <p:spTgt spid="49"/>
                                        </p:tgtEl>
                                      </p:cBhvr>
                                    </p:animEffect>
                                  </p:childTnLst>
                                </p:cTn>
                              </p:par>
                            </p:childTnLst>
                          </p:cTn>
                        </p:par>
                        <p:par>
                          <p:cTn id="81" fill="hold">
                            <p:stCondLst>
                              <p:cond delay="7300"/>
                            </p:stCondLst>
                            <p:childTnLst>
                              <p:par>
                                <p:cTn id="82" presetID="12" presetClass="entr" presetSubtype="4" fill="hold" nodeType="afterEffect">
                                  <p:stCondLst>
                                    <p:cond delay="0"/>
                                  </p:stCondLst>
                                  <p:childTnLst>
                                    <p:set>
                                      <p:cBhvr>
                                        <p:cTn id="83" dur="1" fill="hold">
                                          <p:stCondLst>
                                            <p:cond delay="0"/>
                                          </p:stCondLst>
                                        </p:cTn>
                                        <p:tgtEl>
                                          <p:spTgt spid="54"/>
                                        </p:tgtEl>
                                        <p:attrNameLst>
                                          <p:attrName>style.visibility</p:attrName>
                                        </p:attrNameLst>
                                      </p:cBhvr>
                                      <p:to>
                                        <p:strVal val="visible"/>
                                      </p:to>
                                    </p:set>
                                    <p:anim calcmode="lin" valueType="num">
                                      <p:cBhvr additive="base">
                                        <p:cTn id="84" dur="300"/>
                                        <p:tgtEl>
                                          <p:spTgt spid="54"/>
                                        </p:tgtEl>
                                        <p:attrNameLst>
                                          <p:attrName>ppt_y</p:attrName>
                                        </p:attrNameLst>
                                      </p:cBhvr>
                                      <p:tavLst>
                                        <p:tav tm="0">
                                          <p:val>
                                            <p:strVal val="#ppt_y+#ppt_h*1.125000"/>
                                          </p:val>
                                        </p:tav>
                                        <p:tav tm="100000">
                                          <p:val>
                                            <p:strVal val="#ppt_y"/>
                                          </p:val>
                                        </p:tav>
                                      </p:tavLst>
                                    </p:anim>
                                    <p:animEffect transition="in" filter="wipe(up)">
                                      <p:cBhvr>
                                        <p:cTn id="85" dur="300"/>
                                        <p:tgtEl>
                                          <p:spTgt spid="54"/>
                                        </p:tgtEl>
                                      </p:cBhvr>
                                    </p:animEffect>
                                  </p:childTnLst>
                                </p:cTn>
                              </p:par>
                            </p:childTnLst>
                          </p:cTn>
                        </p:par>
                        <p:par>
                          <p:cTn id="86" fill="hold">
                            <p:stCondLst>
                              <p:cond delay="7600"/>
                            </p:stCondLst>
                            <p:childTnLst>
                              <p:par>
                                <p:cTn id="87" presetID="12" presetClass="entr" presetSubtype="4" fill="hold" nodeType="afterEffect">
                                  <p:stCondLst>
                                    <p:cond delay="0"/>
                                  </p:stCondLst>
                                  <p:childTnLst>
                                    <p:set>
                                      <p:cBhvr>
                                        <p:cTn id="88" dur="1" fill="hold">
                                          <p:stCondLst>
                                            <p:cond delay="0"/>
                                          </p:stCondLst>
                                        </p:cTn>
                                        <p:tgtEl>
                                          <p:spTgt spid="57"/>
                                        </p:tgtEl>
                                        <p:attrNameLst>
                                          <p:attrName>style.visibility</p:attrName>
                                        </p:attrNameLst>
                                      </p:cBhvr>
                                      <p:to>
                                        <p:strVal val="visible"/>
                                      </p:to>
                                    </p:set>
                                    <p:anim calcmode="lin" valueType="num">
                                      <p:cBhvr additive="base">
                                        <p:cTn id="89" dur="300"/>
                                        <p:tgtEl>
                                          <p:spTgt spid="57"/>
                                        </p:tgtEl>
                                        <p:attrNameLst>
                                          <p:attrName>ppt_y</p:attrName>
                                        </p:attrNameLst>
                                      </p:cBhvr>
                                      <p:tavLst>
                                        <p:tav tm="0">
                                          <p:val>
                                            <p:strVal val="#ppt_y+#ppt_h*1.125000"/>
                                          </p:val>
                                        </p:tav>
                                        <p:tav tm="100000">
                                          <p:val>
                                            <p:strVal val="#ppt_y"/>
                                          </p:val>
                                        </p:tav>
                                      </p:tavLst>
                                    </p:anim>
                                    <p:animEffect transition="in" filter="wipe(up)">
                                      <p:cBhvr>
                                        <p:cTn id="90" dur="300"/>
                                        <p:tgtEl>
                                          <p:spTgt spid="57"/>
                                        </p:tgtEl>
                                      </p:cBhvr>
                                    </p:animEffect>
                                  </p:childTnLst>
                                </p:cTn>
                              </p:par>
                            </p:childTnLst>
                          </p:cTn>
                        </p:par>
                        <p:par>
                          <p:cTn id="91" fill="hold">
                            <p:stCondLst>
                              <p:cond delay="7900"/>
                            </p:stCondLst>
                            <p:childTnLst>
                              <p:par>
                                <p:cTn id="92" presetID="12" presetClass="entr" presetSubtype="4" fill="hold" nodeType="afterEffect">
                                  <p:stCondLst>
                                    <p:cond delay="0"/>
                                  </p:stCondLst>
                                  <p:childTnLst>
                                    <p:set>
                                      <p:cBhvr>
                                        <p:cTn id="93" dur="1" fill="hold">
                                          <p:stCondLst>
                                            <p:cond delay="0"/>
                                          </p:stCondLst>
                                        </p:cTn>
                                        <p:tgtEl>
                                          <p:spTgt spid="58"/>
                                        </p:tgtEl>
                                        <p:attrNameLst>
                                          <p:attrName>style.visibility</p:attrName>
                                        </p:attrNameLst>
                                      </p:cBhvr>
                                      <p:to>
                                        <p:strVal val="visible"/>
                                      </p:to>
                                    </p:set>
                                    <p:anim calcmode="lin" valueType="num">
                                      <p:cBhvr additive="base">
                                        <p:cTn id="94" dur="300"/>
                                        <p:tgtEl>
                                          <p:spTgt spid="58"/>
                                        </p:tgtEl>
                                        <p:attrNameLst>
                                          <p:attrName>ppt_y</p:attrName>
                                        </p:attrNameLst>
                                      </p:cBhvr>
                                      <p:tavLst>
                                        <p:tav tm="0">
                                          <p:val>
                                            <p:strVal val="#ppt_y+#ppt_h*1.125000"/>
                                          </p:val>
                                        </p:tav>
                                        <p:tav tm="100000">
                                          <p:val>
                                            <p:strVal val="#ppt_y"/>
                                          </p:val>
                                        </p:tav>
                                      </p:tavLst>
                                    </p:anim>
                                    <p:animEffect transition="in" filter="wipe(up)">
                                      <p:cBhvr>
                                        <p:cTn id="95" dur="300"/>
                                        <p:tgtEl>
                                          <p:spTgt spid="58"/>
                                        </p:tgtEl>
                                      </p:cBhvr>
                                    </p:animEffect>
                                  </p:childTnLst>
                                </p:cTn>
                              </p:par>
                            </p:childTnLst>
                          </p:cTn>
                        </p:par>
                        <p:par>
                          <p:cTn id="96" fill="hold">
                            <p:stCondLst>
                              <p:cond delay="8200"/>
                            </p:stCondLst>
                            <p:childTnLst>
                              <p:par>
                                <p:cTn id="97" presetID="12" presetClass="entr" presetSubtype="4" fill="hold" nodeType="afterEffect">
                                  <p:stCondLst>
                                    <p:cond delay="0"/>
                                  </p:stCondLst>
                                  <p:childTnLst>
                                    <p:set>
                                      <p:cBhvr>
                                        <p:cTn id="98" dur="1" fill="hold">
                                          <p:stCondLst>
                                            <p:cond delay="0"/>
                                          </p:stCondLst>
                                        </p:cTn>
                                        <p:tgtEl>
                                          <p:spTgt spid="100"/>
                                        </p:tgtEl>
                                        <p:attrNameLst>
                                          <p:attrName>style.visibility</p:attrName>
                                        </p:attrNameLst>
                                      </p:cBhvr>
                                      <p:to>
                                        <p:strVal val="visible"/>
                                      </p:to>
                                    </p:set>
                                    <p:anim calcmode="lin" valueType="num">
                                      <p:cBhvr additive="base">
                                        <p:cTn id="99" dur="300"/>
                                        <p:tgtEl>
                                          <p:spTgt spid="100"/>
                                        </p:tgtEl>
                                        <p:attrNameLst>
                                          <p:attrName>ppt_y</p:attrName>
                                        </p:attrNameLst>
                                      </p:cBhvr>
                                      <p:tavLst>
                                        <p:tav tm="0">
                                          <p:val>
                                            <p:strVal val="#ppt_y+#ppt_h*1.125000"/>
                                          </p:val>
                                        </p:tav>
                                        <p:tav tm="100000">
                                          <p:val>
                                            <p:strVal val="#ppt_y"/>
                                          </p:val>
                                        </p:tav>
                                      </p:tavLst>
                                    </p:anim>
                                    <p:animEffect transition="in" filter="wipe(up)">
                                      <p:cBhvr>
                                        <p:cTn id="100" dur="300"/>
                                        <p:tgtEl>
                                          <p:spTgt spid="100"/>
                                        </p:tgtEl>
                                      </p:cBhvr>
                                    </p:animEffect>
                                  </p:childTnLst>
                                </p:cTn>
                              </p:par>
                            </p:childTnLst>
                          </p:cTn>
                        </p:par>
                        <p:par>
                          <p:cTn id="101" fill="hold">
                            <p:stCondLst>
                              <p:cond delay="8500"/>
                            </p:stCondLst>
                            <p:childTnLst>
                              <p:par>
                                <p:cTn id="102" presetID="12" presetClass="entr" presetSubtype="4" fill="hold" nodeType="afterEffect">
                                  <p:stCondLst>
                                    <p:cond delay="0"/>
                                  </p:stCondLst>
                                  <p:childTnLst>
                                    <p:set>
                                      <p:cBhvr>
                                        <p:cTn id="103" dur="1" fill="hold">
                                          <p:stCondLst>
                                            <p:cond delay="0"/>
                                          </p:stCondLst>
                                        </p:cTn>
                                        <p:tgtEl>
                                          <p:spTgt spid="61"/>
                                        </p:tgtEl>
                                        <p:attrNameLst>
                                          <p:attrName>style.visibility</p:attrName>
                                        </p:attrNameLst>
                                      </p:cBhvr>
                                      <p:to>
                                        <p:strVal val="visible"/>
                                      </p:to>
                                    </p:set>
                                    <p:anim calcmode="lin" valueType="num">
                                      <p:cBhvr additive="base">
                                        <p:cTn id="104" dur="300"/>
                                        <p:tgtEl>
                                          <p:spTgt spid="61"/>
                                        </p:tgtEl>
                                        <p:attrNameLst>
                                          <p:attrName>ppt_y</p:attrName>
                                        </p:attrNameLst>
                                      </p:cBhvr>
                                      <p:tavLst>
                                        <p:tav tm="0">
                                          <p:val>
                                            <p:strVal val="#ppt_y+#ppt_h*1.125000"/>
                                          </p:val>
                                        </p:tav>
                                        <p:tav tm="100000">
                                          <p:val>
                                            <p:strVal val="#ppt_y"/>
                                          </p:val>
                                        </p:tav>
                                      </p:tavLst>
                                    </p:anim>
                                    <p:animEffect transition="in" filter="wipe(up)">
                                      <p:cBhvr>
                                        <p:cTn id="105" dur="300"/>
                                        <p:tgtEl>
                                          <p:spTgt spid="61"/>
                                        </p:tgtEl>
                                      </p:cBhvr>
                                    </p:animEffect>
                                  </p:childTnLst>
                                </p:cTn>
                              </p:par>
                            </p:childTnLst>
                          </p:cTn>
                        </p:par>
                        <p:par>
                          <p:cTn id="106" fill="hold">
                            <p:stCondLst>
                              <p:cond delay="8800"/>
                            </p:stCondLst>
                            <p:childTnLst>
                              <p:par>
                                <p:cTn id="107" presetID="12" presetClass="entr" presetSubtype="4" fill="hold" nodeType="afterEffect">
                                  <p:stCondLst>
                                    <p:cond delay="0"/>
                                  </p:stCondLst>
                                  <p:childTnLst>
                                    <p:set>
                                      <p:cBhvr>
                                        <p:cTn id="108" dur="1" fill="hold">
                                          <p:stCondLst>
                                            <p:cond delay="0"/>
                                          </p:stCondLst>
                                        </p:cTn>
                                        <p:tgtEl>
                                          <p:spTgt spid="64"/>
                                        </p:tgtEl>
                                        <p:attrNameLst>
                                          <p:attrName>style.visibility</p:attrName>
                                        </p:attrNameLst>
                                      </p:cBhvr>
                                      <p:to>
                                        <p:strVal val="visible"/>
                                      </p:to>
                                    </p:set>
                                    <p:anim calcmode="lin" valueType="num">
                                      <p:cBhvr additive="base">
                                        <p:cTn id="109" dur="300"/>
                                        <p:tgtEl>
                                          <p:spTgt spid="64"/>
                                        </p:tgtEl>
                                        <p:attrNameLst>
                                          <p:attrName>ppt_y</p:attrName>
                                        </p:attrNameLst>
                                      </p:cBhvr>
                                      <p:tavLst>
                                        <p:tav tm="0">
                                          <p:val>
                                            <p:strVal val="#ppt_y+#ppt_h*1.125000"/>
                                          </p:val>
                                        </p:tav>
                                        <p:tav tm="100000">
                                          <p:val>
                                            <p:strVal val="#ppt_y"/>
                                          </p:val>
                                        </p:tav>
                                      </p:tavLst>
                                    </p:anim>
                                    <p:animEffect transition="in" filter="wipe(up)">
                                      <p:cBhvr>
                                        <p:cTn id="110" dur="300"/>
                                        <p:tgtEl>
                                          <p:spTgt spid="64"/>
                                        </p:tgtEl>
                                      </p:cBhvr>
                                    </p:animEffect>
                                  </p:childTnLst>
                                </p:cTn>
                              </p:par>
                            </p:childTnLst>
                          </p:cTn>
                        </p:par>
                        <p:par>
                          <p:cTn id="111" fill="hold">
                            <p:stCondLst>
                              <p:cond delay="9100"/>
                            </p:stCondLst>
                            <p:childTnLst>
                              <p:par>
                                <p:cTn id="112" presetID="12" presetClass="entr" presetSubtype="4" fill="hold" nodeType="afterEffect">
                                  <p:stCondLst>
                                    <p:cond delay="0"/>
                                  </p:stCondLst>
                                  <p:childTnLst>
                                    <p:set>
                                      <p:cBhvr>
                                        <p:cTn id="113" dur="1" fill="hold">
                                          <p:stCondLst>
                                            <p:cond delay="0"/>
                                          </p:stCondLst>
                                        </p:cTn>
                                        <p:tgtEl>
                                          <p:spTgt spid="70"/>
                                        </p:tgtEl>
                                        <p:attrNameLst>
                                          <p:attrName>style.visibility</p:attrName>
                                        </p:attrNameLst>
                                      </p:cBhvr>
                                      <p:to>
                                        <p:strVal val="visible"/>
                                      </p:to>
                                    </p:set>
                                    <p:anim calcmode="lin" valueType="num">
                                      <p:cBhvr additive="base">
                                        <p:cTn id="114" dur="300"/>
                                        <p:tgtEl>
                                          <p:spTgt spid="70"/>
                                        </p:tgtEl>
                                        <p:attrNameLst>
                                          <p:attrName>ppt_y</p:attrName>
                                        </p:attrNameLst>
                                      </p:cBhvr>
                                      <p:tavLst>
                                        <p:tav tm="0">
                                          <p:val>
                                            <p:strVal val="#ppt_y+#ppt_h*1.125000"/>
                                          </p:val>
                                        </p:tav>
                                        <p:tav tm="100000">
                                          <p:val>
                                            <p:strVal val="#ppt_y"/>
                                          </p:val>
                                        </p:tav>
                                      </p:tavLst>
                                    </p:anim>
                                    <p:animEffect transition="in" filter="wipe(up)">
                                      <p:cBhvr>
                                        <p:cTn id="115" dur="300"/>
                                        <p:tgtEl>
                                          <p:spTgt spid="70"/>
                                        </p:tgtEl>
                                      </p:cBhvr>
                                    </p:animEffect>
                                  </p:childTnLst>
                                </p:cTn>
                              </p:par>
                            </p:childTnLst>
                          </p:cTn>
                        </p:par>
                        <p:par>
                          <p:cTn id="116" fill="hold">
                            <p:stCondLst>
                              <p:cond delay="9400"/>
                            </p:stCondLst>
                            <p:childTnLst>
                              <p:par>
                                <p:cTn id="117" presetID="12" presetClass="entr" presetSubtype="4" fill="hold" nodeType="afterEffect">
                                  <p:stCondLst>
                                    <p:cond delay="0"/>
                                  </p:stCondLst>
                                  <p:childTnLst>
                                    <p:set>
                                      <p:cBhvr>
                                        <p:cTn id="118" dur="1" fill="hold">
                                          <p:stCondLst>
                                            <p:cond delay="0"/>
                                          </p:stCondLst>
                                        </p:cTn>
                                        <p:tgtEl>
                                          <p:spTgt spid="73"/>
                                        </p:tgtEl>
                                        <p:attrNameLst>
                                          <p:attrName>style.visibility</p:attrName>
                                        </p:attrNameLst>
                                      </p:cBhvr>
                                      <p:to>
                                        <p:strVal val="visible"/>
                                      </p:to>
                                    </p:set>
                                    <p:anim calcmode="lin" valueType="num">
                                      <p:cBhvr additive="base">
                                        <p:cTn id="119" dur="300"/>
                                        <p:tgtEl>
                                          <p:spTgt spid="73"/>
                                        </p:tgtEl>
                                        <p:attrNameLst>
                                          <p:attrName>ppt_y</p:attrName>
                                        </p:attrNameLst>
                                      </p:cBhvr>
                                      <p:tavLst>
                                        <p:tav tm="0">
                                          <p:val>
                                            <p:strVal val="#ppt_y+#ppt_h*1.125000"/>
                                          </p:val>
                                        </p:tav>
                                        <p:tav tm="100000">
                                          <p:val>
                                            <p:strVal val="#ppt_y"/>
                                          </p:val>
                                        </p:tav>
                                      </p:tavLst>
                                    </p:anim>
                                    <p:animEffect transition="in" filter="wipe(up)">
                                      <p:cBhvr>
                                        <p:cTn id="120" dur="300"/>
                                        <p:tgtEl>
                                          <p:spTgt spid="73"/>
                                        </p:tgtEl>
                                      </p:cBhvr>
                                    </p:animEffect>
                                  </p:childTnLst>
                                </p:cTn>
                              </p:par>
                            </p:childTnLst>
                          </p:cTn>
                        </p:par>
                        <p:par>
                          <p:cTn id="121" fill="hold">
                            <p:stCondLst>
                              <p:cond delay="9700"/>
                            </p:stCondLst>
                            <p:childTnLst>
                              <p:par>
                                <p:cTn id="122" presetID="12" presetClass="entr" presetSubtype="4" fill="hold" nodeType="afterEffect">
                                  <p:stCondLst>
                                    <p:cond delay="0"/>
                                  </p:stCondLst>
                                  <p:childTnLst>
                                    <p:set>
                                      <p:cBhvr>
                                        <p:cTn id="123" dur="1" fill="hold">
                                          <p:stCondLst>
                                            <p:cond delay="0"/>
                                          </p:stCondLst>
                                        </p:cTn>
                                        <p:tgtEl>
                                          <p:spTgt spid="76"/>
                                        </p:tgtEl>
                                        <p:attrNameLst>
                                          <p:attrName>style.visibility</p:attrName>
                                        </p:attrNameLst>
                                      </p:cBhvr>
                                      <p:to>
                                        <p:strVal val="visible"/>
                                      </p:to>
                                    </p:set>
                                    <p:anim calcmode="lin" valueType="num">
                                      <p:cBhvr additive="base">
                                        <p:cTn id="124" dur="300"/>
                                        <p:tgtEl>
                                          <p:spTgt spid="76"/>
                                        </p:tgtEl>
                                        <p:attrNameLst>
                                          <p:attrName>ppt_y</p:attrName>
                                        </p:attrNameLst>
                                      </p:cBhvr>
                                      <p:tavLst>
                                        <p:tav tm="0">
                                          <p:val>
                                            <p:strVal val="#ppt_y+#ppt_h*1.125000"/>
                                          </p:val>
                                        </p:tav>
                                        <p:tav tm="100000">
                                          <p:val>
                                            <p:strVal val="#ppt_y"/>
                                          </p:val>
                                        </p:tav>
                                      </p:tavLst>
                                    </p:anim>
                                    <p:animEffect transition="in" filter="wipe(up)">
                                      <p:cBhvr>
                                        <p:cTn id="125" dur="300"/>
                                        <p:tgtEl>
                                          <p:spTgt spid="76"/>
                                        </p:tgtEl>
                                      </p:cBhvr>
                                    </p:animEffect>
                                  </p:childTnLst>
                                </p:cTn>
                              </p:par>
                            </p:childTnLst>
                          </p:cTn>
                        </p:par>
                        <p:par>
                          <p:cTn id="126" fill="hold">
                            <p:stCondLst>
                              <p:cond delay="10000"/>
                            </p:stCondLst>
                            <p:childTnLst>
                              <p:par>
                                <p:cTn id="127" presetID="12" presetClass="entr" presetSubtype="4" fill="hold" nodeType="afterEffect">
                                  <p:stCondLst>
                                    <p:cond delay="0"/>
                                  </p:stCondLst>
                                  <p:childTnLst>
                                    <p:set>
                                      <p:cBhvr>
                                        <p:cTn id="128" dur="1" fill="hold">
                                          <p:stCondLst>
                                            <p:cond delay="0"/>
                                          </p:stCondLst>
                                        </p:cTn>
                                        <p:tgtEl>
                                          <p:spTgt spid="79"/>
                                        </p:tgtEl>
                                        <p:attrNameLst>
                                          <p:attrName>style.visibility</p:attrName>
                                        </p:attrNameLst>
                                      </p:cBhvr>
                                      <p:to>
                                        <p:strVal val="visible"/>
                                      </p:to>
                                    </p:set>
                                    <p:anim calcmode="lin" valueType="num">
                                      <p:cBhvr additive="base">
                                        <p:cTn id="129" dur="300"/>
                                        <p:tgtEl>
                                          <p:spTgt spid="79"/>
                                        </p:tgtEl>
                                        <p:attrNameLst>
                                          <p:attrName>ppt_y</p:attrName>
                                        </p:attrNameLst>
                                      </p:cBhvr>
                                      <p:tavLst>
                                        <p:tav tm="0">
                                          <p:val>
                                            <p:strVal val="#ppt_y+#ppt_h*1.125000"/>
                                          </p:val>
                                        </p:tav>
                                        <p:tav tm="100000">
                                          <p:val>
                                            <p:strVal val="#ppt_y"/>
                                          </p:val>
                                        </p:tav>
                                      </p:tavLst>
                                    </p:anim>
                                    <p:animEffect transition="in" filter="wipe(up)">
                                      <p:cBhvr>
                                        <p:cTn id="130" dur="300"/>
                                        <p:tgtEl>
                                          <p:spTgt spid="79"/>
                                        </p:tgtEl>
                                      </p:cBhvr>
                                    </p:animEffect>
                                  </p:childTnLst>
                                </p:cTn>
                              </p:par>
                            </p:childTnLst>
                          </p:cTn>
                        </p:par>
                        <p:par>
                          <p:cTn id="131" fill="hold">
                            <p:stCondLst>
                              <p:cond delay="10300"/>
                            </p:stCondLst>
                            <p:childTnLst>
                              <p:par>
                                <p:cTn id="132" presetID="12" presetClass="entr" presetSubtype="4" fill="hold" nodeType="afterEffect">
                                  <p:stCondLst>
                                    <p:cond delay="0"/>
                                  </p:stCondLst>
                                  <p:childTnLst>
                                    <p:set>
                                      <p:cBhvr>
                                        <p:cTn id="133" dur="1" fill="hold">
                                          <p:stCondLst>
                                            <p:cond delay="0"/>
                                          </p:stCondLst>
                                        </p:cTn>
                                        <p:tgtEl>
                                          <p:spTgt spid="81"/>
                                        </p:tgtEl>
                                        <p:attrNameLst>
                                          <p:attrName>style.visibility</p:attrName>
                                        </p:attrNameLst>
                                      </p:cBhvr>
                                      <p:to>
                                        <p:strVal val="visible"/>
                                      </p:to>
                                    </p:set>
                                    <p:anim calcmode="lin" valueType="num">
                                      <p:cBhvr additive="base">
                                        <p:cTn id="134" dur="300"/>
                                        <p:tgtEl>
                                          <p:spTgt spid="81"/>
                                        </p:tgtEl>
                                        <p:attrNameLst>
                                          <p:attrName>ppt_y</p:attrName>
                                        </p:attrNameLst>
                                      </p:cBhvr>
                                      <p:tavLst>
                                        <p:tav tm="0">
                                          <p:val>
                                            <p:strVal val="#ppt_y+#ppt_h*1.125000"/>
                                          </p:val>
                                        </p:tav>
                                        <p:tav tm="100000">
                                          <p:val>
                                            <p:strVal val="#ppt_y"/>
                                          </p:val>
                                        </p:tav>
                                      </p:tavLst>
                                    </p:anim>
                                    <p:animEffect transition="in" filter="wipe(up)">
                                      <p:cBhvr>
                                        <p:cTn id="135" dur="300"/>
                                        <p:tgtEl>
                                          <p:spTgt spid="81"/>
                                        </p:tgtEl>
                                      </p:cBhvr>
                                    </p:animEffect>
                                  </p:childTnLst>
                                </p:cTn>
                              </p:par>
                            </p:childTnLst>
                          </p:cTn>
                        </p:par>
                        <p:par>
                          <p:cTn id="136" fill="hold">
                            <p:stCondLst>
                              <p:cond delay="10600"/>
                            </p:stCondLst>
                            <p:childTnLst>
                              <p:par>
                                <p:cTn id="137" presetID="12" presetClass="entr" presetSubtype="4" fill="hold" nodeType="afterEffect">
                                  <p:stCondLst>
                                    <p:cond delay="0"/>
                                  </p:stCondLst>
                                  <p:childTnLst>
                                    <p:set>
                                      <p:cBhvr>
                                        <p:cTn id="138" dur="1" fill="hold">
                                          <p:stCondLst>
                                            <p:cond delay="0"/>
                                          </p:stCondLst>
                                        </p:cTn>
                                        <p:tgtEl>
                                          <p:spTgt spid="83"/>
                                        </p:tgtEl>
                                        <p:attrNameLst>
                                          <p:attrName>style.visibility</p:attrName>
                                        </p:attrNameLst>
                                      </p:cBhvr>
                                      <p:to>
                                        <p:strVal val="visible"/>
                                      </p:to>
                                    </p:set>
                                    <p:anim calcmode="lin" valueType="num">
                                      <p:cBhvr additive="base">
                                        <p:cTn id="139" dur="300"/>
                                        <p:tgtEl>
                                          <p:spTgt spid="83"/>
                                        </p:tgtEl>
                                        <p:attrNameLst>
                                          <p:attrName>ppt_y</p:attrName>
                                        </p:attrNameLst>
                                      </p:cBhvr>
                                      <p:tavLst>
                                        <p:tav tm="0">
                                          <p:val>
                                            <p:strVal val="#ppt_y+#ppt_h*1.125000"/>
                                          </p:val>
                                        </p:tav>
                                        <p:tav tm="100000">
                                          <p:val>
                                            <p:strVal val="#ppt_y"/>
                                          </p:val>
                                        </p:tav>
                                      </p:tavLst>
                                    </p:anim>
                                    <p:animEffect transition="in" filter="wipe(up)">
                                      <p:cBhvr>
                                        <p:cTn id="140" dur="300"/>
                                        <p:tgtEl>
                                          <p:spTgt spid="83"/>
                                        </p:tgtEl>
                                      </p:cBhvr>
                                    </p:animEffect>
                                  </p:childTnLst>
                                </p:cTn>
                              </p:par>
                            </p:childTnLst>
                          </p:cTn>
                        </p:par>
                        <p:par>
                          <p:cTn id="141" fill="hold">
                            <p:stCondLst>
                              <p:cond delay="10900"/>
                            </p:stCondLst>
                            <p:childTnLst>
                              <p:par>
                                <p:cTn id="142" presetID="12" presetClass="entr" presetSubtype="4" fill="hold" nodeType="afterEffect">
                                  <p:stCondLst>
                                    <p:cond delay="0"/>
                                  </p:stCondLst>
                                  <p:childTnLst>
                                    <p:set>
                                      <p:cBhvr>
                                        <p:cTn id="143" dur="1" fill="hold">
                                          <p:stCondLst>
                                            <p:cond delay="0"/>
                                          </p:stCondLst>
                                        </p:cTn>
                                        <p:tgtEl>
                                          <p:spTgt spid="91"/>
                                        </p:tgtEl>
                                        <p:attrNameLst>
                                          <p:attrName>style.visibility</p:attrName>
                                        </p:attrNameLst>
                                      </p:cBhvr>
                                      <p:to>
                                        <p:strVal val="visible"/>
                                      </p:to>
                                    </p:set>
                                    <p:anim calcmode="lin" valueType="num">
                                      <p:cBhvr additive="base">
                                        <p:cTn id="144" dur="300"/>
                                        <p:tgtEl>
                                          <p:spTgt spid="91"/>
                                        </p:tgtEl>
                                        <p:attrNameLst>
                                          <p:attrName>ppt_y</p:attrName>
                                        </p:attrNameLst>
                                      </p:cBhvr>
                                      <p:tavLst>
                                        <p:tav tm="0">
                                          <p:val>
                                            <p:strVal val="#ppt_y+#ppt_h*1.125000"/>
                                          </p:val>
                                        </p:tav>
                                        <p:tav tm="100000">
                                          <p:val>
                                            <p:strVal val="#ppt_y"/>
                                          </p:val>
                                        </p:tav>
                                      </p:tavLst>
                                    </p:anim>
                                    <p:animEffect transition="in" filter="wipe(up)">
                                      <p:cBhvr>
                                        <p:cTn id="145" dur="300"/>
                                        <p:tgtEl>
                                          <p:spTgt spid="91"/>
                                        </p:tgtEl>
                                      </p:cBhvr>
                                    </p:animEffect>
                                  </p:childTnLst>
                                </p:cTn>
                              </p:par>
                            </p:childTnLst>
                          </p:cTn>
                        </p:par>
                        <p:par>
                          <p:cTn id="146" fill="hold">
                            <p:stCondLst>
                              <p:cond delay="11200"/>
                            </p:stCondLst>
                            <p:childTnLst>
                              <p:par>
                                <p:cTn id="147" presetID="26" presetClass="emph" presetSubtype="0" repeatCount="indefinite" fill="hold" nodeType="afterEffect">
                                  <p:stCondLst>
                                    <p:cond delay="0"/>
                                  </p:stCondLst>
                                  <p:childTnLst>
                                    <p:animEffect transition="out" filter="fade">
                                      <p:cBhvr>
                                        <p:cTn id="148" dur="1000" tmFilter="0, 0; .2, .5; .8, .5; 1, 0"/>
                                        <p:tgtEl>
                                          <p:spTgt spid="91"/>
                                        </p:tgtEl>
                                      </p:cBhvr>
                                    </p:animEffect>
                                    <p:animScale>
                                      <p:cBhvr>
                                        <p:cTn id="149" dur="500" autoRev="1" fill="hold"/>
                                        <p:tgtEl>
                                          <p:spTgt spid="91"/>
                                        </p:tgtEl>
                                      </p:cBhvr>
                                      <p:by x="105000" y="105000"/>
                                    </p:animScale>
                                  </p:childTnLst>
                                </p:cTn>
                              </p:par>
                            </p:childTnLst>
                          </p:cTn>
                        </p:par>
                        <p:par>
                          <p:cTn id="150" fill="hold">
                            <p:stCondLst>
                              <p:cond delay="12200"/>
                            </p:stCondLst>
                            <p:childTnLst>
                              <p:par>
                                <p:cTn id="151" presetID="12" presetClass="entr" presetSubtype="4" fill="hold" nodeType="afterEffect">
                                  <p:stCondLst>
                                    <p:cond delay="0"/>
                                  </p:stCondLst>
                                  <p:childTnLst>
                                    <p:set>
                                      <p:cBhvr>
                                        <p:cTn id="152" dur="1" fill="hold">
                                          <p:stCondLst>
                                            <p:cond delay="0"/>
                                          </p:stCondLst>
                                        </p:cTn>
                                        <p:tgtEl>
                                          <p:spTgt spid="34"/>
                                        </p:tgtEl>
                                        <p:attrNameLst>
                                          <p:attrName>style.visibility</p:attrName>
                                        </p:attrNameLst>
                                      </p:cBhvr>
                                      <p:to>
                                        <p:strVal val="visible"/>
                                      </p:to>
                                    </p:set>
                                    <p:anim calcmode="lin" valueType="num">
                                      <p:cBhvr additive="base">
                                        <p:cTn id="153" dur="300"/>
                                        <p:tgtEl>
                                          <p:spTgt spid="34"/>
                                        </p:tgtEl>
                                        <p:attrNameLst>
                                          <p:attrName>ppt_y</p:attrName>
                                        </p:attrNameLst>
                                      </p:cBhvr>
                                      <p:tavLst>
                                        <p:tav tm="0">
                                          <p:val>
                                            <p:strVal val="#ppt_y+#ppt_h*1.125000"/>
                                          </p:val>
                                        </p:tav>
                                        <p:tav tm="100000">
                                          <p:val>
                                            <p:strVal val="#ppt_y"/>
                                          </p:val>
                                        </p:tav>
                                      </p:tavLst>
                                    </p:anim>
                                    <p:animEffect transition="in" filter="wipe(up)">
                                      <p:cBhvr>
                                        <p:cTn id="154" dur="300"/>
                                        <p:tgtEl>
                                          <p:spTgt spid="34"/>
                                        </p:tgtEl>
                                      </p:cBhvr>
                                    </p:animEffect>
                                  </p:childTnLst>
                                </p:cTn>
                              </p:par>
                            </p:childTnLst>
                          </p:cTn>
                        </p:par>
                        <p:par>
                          <p:cTn id="155" fill="hold">
                            <p:stCondLst>
                              <p:cond delay="12500"/>
                            </p:stCondLst>
                            <p:childTnLst>
                              <p:par>
                                <p:cTn id="156" presetID="12" presetClass="entr" presetSubtype="4" fill="hold" grpId="0" nodeType="afterEffect">
                                  <p:stCondLst>
                                    <p:cond delay="0"/>
                                  </p:stCondLst>
                                  <p:childTnLst>
                                    <p:set>
                                      <p:cBhvr>
                                        <p:cTn id="157" dur="1" fill="hold">
                                          <p:stCondLst>
                                            <p:cond delay="0"/>
                                          </p:stCondLst>
                                        </p:cTn>
                                        <p:tgtEl>
                                          <p:spTgt spid="35"/>
                                        </p:tgtEl>
                                        <p:attrNameLst>
                                          <p:attrName>style.visibility</p:attrName>
                                        </p:attrNameLst>
                                      </p:cBhvr>
                                      <p:to>
                                        <p:strVal val="visible"/>
                                      </p:to>
                                    </p:set>
                                    <p:anim calcmode="lin" valueType="num">
                                      <p:cBhvr additive="base">
                                        <p:cTn id="158" dur="300"/>
                                        <p:tgtEl>
                                          <p:spTgt spid="35"/>
                                        </p:tgtEl>
                                        <p:attrNameLst>
                                          <p:attrName>ppt_y</p:attrName>
                                        </p:attrNameLst>
                                      </p:cBhvr>
                                      <p:tavLst>
                                        <p:tav tm="0">
                                          <p:val>
                                            <p:strVal val="#ppt_y+#ppt_h*1.125000"/>
                                          </p:val>
                                        </p:tav>
                                        <p:tav tm="100000">
                                          <p:val>
                                            <p:strVal val="#ppt_y"/>
                                          </p:val>
                                        </p:tav>
                                      </p:tavLst>
                                    </p:anim>
                                    <p:animEffect transition="in" filter="wipe(up)">
                                      <p:cBhvr>
                                        <p:cTn id="159" dur="300"/>
                                        <p:tgtEl>
                                          <p:spTgt spid="35"/>
                                        </p:tgtEl>
                                      </p:cBhvr>
                                    </p:animEffect>
                                  </p:childTnLst>
                                </p:cTn>
                              </p:par>
                            </p:childTnLst>
                          </p:cTn>
                        </p:par>
                        <p:par>
                          <p:cTn id="160" fill="hold">
                            <p:stCondLst>
                              <p:cond delay="12800"/>
                            </p:stCondLst>
                            <p:childTnLst>
                              <p:par>
                                <p:cTn id="161" presetID="12" presetClass="entr" presetSubtype="4" fill="hold" nodeType="afterEffect">
                                  <p:stCondLst>
                                    <p:cond delay="0"/>
                                  </p:stCondLst>
                                  <p:childTnLst>
                                    <p:set>
                                      <p:cBhvr>
                                        <p:cTn id="162" dur="1" fill="hold">
                                          <p:stCondLst>
                                            <p:cond delay="0"/>
                                          </p:stCondLst>
                                        </p:cTn>
                                        <p:tgtEl>
                                          <p:spTgt spid="36"/>
                                        </p:tgtEl>
                                        <p:attrNameLst>
                                          <p:attrName>style.visibility</p:attrName>
                                        </p:attrNameLst>
                                      </p:cBhvr>
                                      <p:to>
                                        <p:strVal val="visible"/>
                                      </p:to>
                                    </p:set>
                                    <p:anim calcmode="lin" valueType="num">
                                      <p:cBhvr additive="base">
                                        <p:cTn id="163" dur="300"/>
                                        <p:tgtEl>
                                          <p:spTgt spid="36"/>
                                        </p:tgtEl>
                                        <p:attrNameLst>
                                          <p:attrName>ppt_y</p:attrName>
                                        </p:attrNameLst>
                                      </p:cBhvr>
                                      <p:tavLst>
                                        <p:tav tm="0">
                                          <p:val>
                                            <p:strVal val="#ppt_y+#ppt_h*1.125000"/>
                                          </p:val>
                                        </p:tav>
                                        <p:tav tm="100000">
                                          <p:val>
                                            <p:strVal val="#ppt_y"/>
                                          </p:val>
                                        </p:tav>
                                      </p:tavLst>
                                    </p:anim>
                                    <p:animEffect transition="in" filter="wipe(up)">
                                      <p:cBhvr>
                                        <p:cTn id="164" dur="300"/>
                                        <p:tgtEl>
                                          <p:spTgt spid="36"/>
                                        </p:tgtEl>
                                      </p:cBhvr>
                                    </p:animEffect>
                                  </p:childTnLst>
                                </p:cTn>
                              </p:par>
                            </p:childTnLst>
                          </p:cTn>
                        </p:par>
                        <p:par>
                          <p:cTn id="165" fill="hold">
                            <p:stCondLst>
                              <p:cond delay="13100"/>
                            </p:stCondLst>
                            <p:childTnLst>
                              <p:par>
                                <p:cTn id="166" presetID="12" presetClass="entr" presetSubtype="4" fill="hold" nodeType="afterEffect">
                                  <p:stCondLst>
                                    <p:cond delay="0"/>
                                  </p:stCondLst>
                                  <p:childTnLst>
                                    <p:set>
                                      <p:cBhvr>
                                        <p:cTn id="167" dur="1" fill="hold">
                                          <p:stCondLst>
                                            <p:cond delay="0"/>
                                          </p:stCondLst>
                                        </p:cTn>
                                        <p:tgtEl>
                                          <p:spTgt spid="3"/>
                                        </p:tgtEl>
                                        <p:attrNameLst>
                                          <p:attrName>style.visibility</p:attrName>
                                        </p:attrNameLst>
                                      </p:cBhvr>
                                      <p:to>
                                        <p:strVal val="visible"/>
                                      </p:to>
                                    </p:set>
                                    <p:anim calcmode="lin" valueType="num">
                                      <p:cBhvr additive="base">
                                        <p:cTn id="168" dur="300"/>
                                        <p:tgtEl>
                                          <p:spTgt spid="3"/>
                                        </p:tgtEl>
                                        <p:attrNameLst>
                                          <p:attrName>ppt_y</p:attrName>
                                        </p:attrNameLst>
                                      </p:cBhvr>
                                      <p:tavLst>
                                        <p:tav tm="0">
                                          <p:val>
                                            <p:strVal val="#ppt_y+#ppt_h*1.125000"/>
                                          </p:val>
                                        </p:tav>
                                        <p:tav tm="100000">
                                          <p:val>
                                            <p:strVal val="#ppt_y"/>
                                          </p:val>
                                        </p:tav>
                                      </p:tavLst>
                                    </p:anim>
                                    <p:animEffect transition="in" filter="wipe(up)">
                                      <p:cBhvr>
                                        <p:cTn id="169" dur="300"/>
                                        <p:tgtEl>
                                          <p:spTgt spid="3"/>
                                        </p:tgtEl>
                                      </p:cBhvr>
                                    </p:animEffect>
                                  </p:childTnLst>
                                </p:cTn>
                              </p:par>
                            </p:childTnLst>
                          </p:cTn>
                        </p:par>
                        <p:par>
                          <p:cTn id="170" fill="hold">
                            <p:stCondLst>
                              <p:cond delay="13400"/>
                            </p:stCondLst>
                            <p:childTnLst>
                              <p:par>
                                <p:cTn id="171" presetID="12" presetClass="entr" presetSubtype="4" fill="hold" grpId="0" nodeType="afterEffect">
                                  <p:stCondLst>
                                    <p:cond delay="0"/>
                                  </p:stCondLst>
                                  <p:childTnLst>
                                    <p:set>
                                      <p:cBhvr>
                                        <p:cTn id="172" dur="1" fill="hold">
                                          <p:stCondLst>
                                            <p:cond delay="0"/>
                                          </p:stCondLst>
                                        </p:cTn>
                                        <p:tgtEl>
                                          <p:spTgt spid="4"/>
                                        </p:tgtEl>
                                        <p:attrNameLst>
                                          <p:attrName>style.visibility</p:attrName>
                                        </p:attrNameLst>
                                      </p:cBhvr>
                                      <p:to>
                                        <p:strVal val="visible"/>
                                      </p:to>
                                    </p:set>
                                    <p:anim calcmode="lin" valueType="num">
                                      <p:cBhvr additive="base">
                                        <p:cTn id="173" dur="300"/>
                                        <p:tgtEl>
                                          <p:spTgt spid="4"/>
                                        </p:tgtEl>
                                        <p:attrNameLst>
                                          <p:attrName>ppt_y</p:attrName>
                                        </p:attrNameLst>
                                      </p:cBhvr>
                                      <p:tavLst>
                                        <p:tav tm="0">
                                          <p:val>
                                            <p:strVal val="#ppt_y+#ppt_h*1.125000"/>
                                          </p:val>
                                        </p:tav>
                                        <p:tav tm="100000">
                                          <p:val>
                                            <p:strVal val="#ppt_y"/>
                                          </p:val>
                                        </p:tav>
                                      </p:tavLst>
                                    </p:anim>
                                    <p:animEffect transition="in" filter="wipe(up)">
                                      <p:cBhvr>
                                        <p:cTn id="174" dur="300"/>
                                        <p:tgtEl>
                                          <p:spTgt spid="4"/>
                                        </p:tgtEl>
                                      </p:cBhvr>
                                    </p:animEffect>
                                  </p:childTnLst>
                                </p:cTn>
                              </p:par>
                            </p:childTnLst>
                          </p:cTn>
                        </p:par>
                        <p:par>
                          <p:cTn id="175" fill="hold">
                            <p:stCondLst>
                              <p:cond delay="13700"/>
                            </p:stCondLst>
                            <p:childTnLst>
                              <p:par>
                                <p:cTn id="176" presetID="26" presetClass="emph" presetSubtype="0" repeatCount="indefinite" fill="hold" grpId="1" nodeType="afterEffect">
                                  <p:stCondLst>
                                    <p:cond delay="0"/>
                                  </p:stCondLst>
                                  <p:childTnLst>
                                    <p:animEffect transition="out" filter="fade">
                                      <p:cBhvr>
                                        <p:cTn id="177" dur="1000" tmFilter="0, 0; .2, .5; .8, .5; 1, 0"/>
                                        <p:tgtEl>
                                          <p:spTgt spid="35"/>
                                        </p:tgtEl>
                                      </p:cBhvr>
                                    </p:animEffect>
                                    <p:animScale>
                                      <p:cBhvr>
                                        <p:cTn id="178" dur="50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9" repeatCount="indefinite" fill="hold" display="0">
                  <p:stCondLst>
                    <p:cond delay="indefinite"/>
                  </p:stCondLst>
                  <p:endCondLst>
                    <p:cond evt="onStopAudio" delay="0">
                      <p:tgtEl>
                        <p:sldTgt/>
                      </p:tgtEl>
                    </p:cond>
                  </p:endCondLst>
                </p:cTn>
                <p:tgtEl>
                  <p:spTgt spid="127"/>
                </p:tgtEl>
              </p:cMediaNode>
            </p:audio>
          </p:childTnLst>
        </p:cTn>
      </p:par>
    </p:tnLst>
    <p:bldLst>
      <p:bldP spid="130" grpId="0" animBg="1"/>
      <p:bldP spid="4" grpId="0"/>
      <p:bldP spid="35" grpId="0" animBg="1"/>
      <p:bldP spid="35"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0A9AA4B-715D-FF4A-B9B7-F83F158B564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161" y="-223967"/>
            <a:ext cx="13414613" cy="8943953"/>
          </a:xfrm>
          <a:prstGeom prst="rect">
            <a:avLst/>
          </a:prstGeom>
        </p:spPr>
      </p:pic>
      <p:sp>
        <p:nvSpPr>
          <p:cNvPr id="4" name="Rechthoek 3">
            <a:extLst>
              <a:ext uri="{FF2B5EF4-FFF2-40B4-BE49-F238E27FC236}">
                <a16:creationId xmlns:a16="http://schemas.microsoft.com/office/drawing/2014/main" id="{286E3CF8-EC87-DA42-9619-A18C440DBCBC}"/>
              </a:ext>
            </a:extLst>
          </p:cNvPr>
          <p:cNvSpPr/>
          <p:nvPr/>
        </p:nvSpPr>
        <p:spPr>
          <a:xfrm>
            <a:off x="71186" y="630927"/>
            <a:ext cx="12136017" cy="8089059"/>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Rechthoek 4">
            <a:extLst>
              <a:ext uri="{FF2B5EF4-FFF2-40B4-BE49-F238E27FC236}">
                <a16:creationId xmlns:a16="http://schemas.microsoft.com/office/drawing/2014/main" id="{783DC9F3-3178-D74A-9F86-95E1ECB328D2}"/>
              </a:ext>
            </a:extLst>
          </p:cNvPr>
          <p:cNvSpPr/>
          <p:nvPr/>
        </p:nvSpPr>
        <p:spPr>
          <a:xfrm>
            <a:off x="0" y="0"/>
            <a:ext cx="5321300" cy="5549900"/>
          </a:xfrm>
          <a:prstGeom prst="rect">
            <a:avLst/>
          </a:prstGeom>
          <a:solidFill>
            <a:srgbClr val="006C72">
              <a:alpha val="67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EC094031-23CF-454A-BC98-B1F6D5DA3920}"/>
              </a:ext>
            </a:extLst>
          </p:cNvPr>
          <p:cNvSpPr/>
          <p:nvPr/>
        </p:nvSpPr>
        <p:spPr>
          <a:xfrm>
            <a:off x="-1" y="5705339"/>
            <a:ext cx="5321300" cy="1152661"/>
          </a:xfrm>
          <a:prstGeom prst="rect">
            <a:avLst/>
          </a:prstGeom>
          <a:solidFill>
            <a:srgbClr val="006C72">
              <a:alpha val="67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9" name="Afbeelding 8">
            <a:extLst>
              <a:ext uri="{FF2B5EF4-FFF2-40B4-BE49-F238E27FC236}">
                <a16:creationId xmlns:a16="http://schemas.microsoft.com/office/drawing/2014/main" id="{1328C55D-0AC3-2944-A2A5-EA00D8EC4F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993" y="807837"/>
            <a:ext cx="3867620" cy="3867620"/>
          </a:xfrm>
          <a:prstGeom prst="rect">
            <a:avLst/>
          </a:prstGeom>
          <a:effectLst>
            <a:outerShdw blurRad="50800" dist="38100" dir="2700000" algn="tl" rotWithShape="0">
              <a:prstClr val="black">
                <a:alpha val="40000"/>
              </a:prstClr>
            </a:outerShdw>
          </a:effectLst>
        </p:spPr>
      </p:pic>
      <p:sp>
        <p:nvSpPr>
          <p:cNvPr id="8" name="Tekstvak 7">
            <a:extLst>
              <a:ext uri="{FF2B5EF4-FFF2-40B4-BE49-F238E27FC236}">
                <a16:creationId xmlns:a16="http://schemas.microsoft.com/office/drawing/2014/main" id="{2DA9AD98-B8D1-3440-B28C-904FC3704E42}"/>
              </a:ext>
            </a:extLst>
          </p:cNvPr>
          <p:cNvSpPr txBox="1"/>
          <p:nvPr/>
        </p:nvSpPr>
        <p:spPr>
          <a:xfrm>
            <a:off x="764685" y="5958503"/>
            <a:ext cx="3791928"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nl-NL" sz="3600" dirty="0">
                <a:solidFill>
                  <a:schemeClr val="bg1"/>
                </a:solidFill>
              </a:rPr>
              <a:t>NPI &amp; Prototyping</a:t>
            </a:r>
          </a:p>
        </p:txBody>
      </p:sp>
      <p:sp>
        <p:nvSpPr>
          <p:cNvPr id="61" name="Tekstvak 60">
            <a:extLst>
              <a:ext uri="{FF2B5EF4-FFF2-40B4-BE49-F238E27FC236}">
                <a16:creationId xmlns:a16="http://schemas.microsoft.com/office/drawing/2014/main" id="{19BDCBFE-7BFD-4D66-9EEE-1E43861B9F3A}"/>
              </a:ext>
            </a:extLst>
          </p:cNvPr>
          <p:cNvSpPr txBox="1"/>
          <p:nvPr/>
        </p:nvSpPr>
        <p:spPr>
          <a:xfrm>
            <a:off x="6739398" y="4296127"/>
            <a:ext cx="5594856" cy="95410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solidFill>
                  <a:srgbClr val="003D43"/>
                </a:solidFill>
              </a:rPr>
              <a:t>Prototype and small series </a:t>
            </a:r>
          </a:p>
          <a:p>
            <a:r>
              <a:rPr lang="en-US" sz="2800" dirty="0">
                <a:solidFill>
                  <a:srgbClr val="003D43"/>
                </a:solidFill>
              </a:rPr>
              <a:t>production</a:t>
            </a:r>
            <a:endParaRPr lang="nl-NL" dirty="0"/>
          </a:p>
        </p:txBody>
      </p:sp>
      <p:sp>
        <p:nvSpPr>
          <p:cNvPr id="59" name="Ovaal 58">
            <a:extLst>
              <a:ext uri="{FF2B5EF4-FFF2-40B4-BE49-F238E27FC236}">
                <a16:creationId xmlns:a16="http://schemas.microsoft.com/office/drawing/2014/main" id="{3BA553DD-8EA5-411E-8EC3-84A5337A6033}"/>
              </a:ext>
            </a:extLst>
          </p:cNvPr>
          <p:cNvSpPr/>
          <p:nvPr/>
        </p:nvSpPr>
        <p:spPr>
          <a:xfrm>
            <a:off x="6146910" y="3179906"/>
            <a:ext cx="183987" cy="18398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60" name="Rechte verbindingslijn 59">
            <a:extLst>
              <a:ext uri="{FF2B5EF4-FFF2-40B4-BE49-F238E27FC236}">
                <a16:creationId xmlns:a16="http://schemas.microsoft.com/office/drawing/2014/main" id="{5B228DFA-A3E6-4983-9F08-B4DD72E1F616}"/>
              </a:ext>
            </a:extLst>
          </p:cNvPr>
          <p:cNvCxnSpPr>
            <a:cxnSpLocks/>
          </p:cNvCxnSpPr>
          <p:nvPr/>
        </p:nvCxnSpPr>
        <p:spPr>
          <a:xfrm>
            <a:off x="6330897" y="3267540"/>
            <a:ext cx="226465" cy="0"/>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7" name="Ovaal 56">
            <a:extLst>
              <a:ext uri="{FF2B5EF4-FFF2-40B4-BE49-F238E27FC236}">
                <a16:creationId xmlns:a16="http://schemas.microsoft.com/office/drawing/2014/main" id="{08999E14-4AB0-4AEB-96AD-CAD12A61231E}"/>
              </a:ext>
            </a:extLst>
          </p:cNvPr>
          <p:cNvSpPr/>
          <p:nvPr/>
        </p:nvSpPr>
        <p:spPr>
          <a:xfrm>
            <a:off x="6144959" y="1460580"/>
            <a:ext cx="183987" cy="18398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58" name="Rechte verbindingslijn 57">
            <a:extLst>
              <a:ext uri="{FF2B5EF4-FFF2-40B4-BE49-F238E27FC236}">
                <a16:creationId xmlns:a16="http://schemas.microsoft.com/office/drawing/2014/main" id="{D56BEFD8-008E-4337-B28B-59E95D80F713}"/>
              </a:ext>
            </a:extLst>
          </p:cNvPr>
          <p:cNvCxnSpPr>
            <a:cxnSpLocks/>
          </p:cNvCxnSpPr>
          <p:nvPr/>
        </p:nvCxnSpPr>
        <p:spPr>
          <a:xfrm>
            <a:off x="6328946" y="1548214"/>
            <a:ext cx="226465" cy="0"/>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1" name="Tekstvak 50">
            <a:extLst>
              <a:ext uri="{FF2B5EF4-FFF2-40B4-BE49-F238E27FC236}">
                <a16:creationId xmlns:a16="http://schemas.microsoft.com/office/drawing/2014/main" id="{FDB3F321-97D1-49EB-BBF8-685DD74AEC73}"/>
              </a:ext>
            </a:extLst>
          </p:cNvPr>
          <p:cNvSpPr txBox="1"/>
          <p:nvPr/>
        </p:nvSpPr>
        <p:spPr>
          <a:xfrm>
            <a:off x="6739398" y="1290964"/>
            <a:ext cx="5594856"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solidFill>
                  <a:srgbClr val="003D43"/>
                </a:solidFill>
              </a:rPr>
              <a:t>Design optimization</a:t>
            </a:r>
            <a:endParaRPr lang="nl-NL" dirty="0"/>
          </a:p>
        </p:txBody>
      </p:sp>
      <p:sp>
        <p:nvSpPr>
          <p:cNvPr id="52" name="Tekstvak 51">
            <a:extLst>
              <a:ext uri="{FF2B5EF4-FFF2-40B4-BE49-F238E27FC236}">
                <a16:creationId xmlns:a16="http://schemas.microsoft.com/office/drawing/2014/main" id="{5F61750E-6634-403E-BCD7-3C806165B1F9}"/>
              </a:ext>
            </a:extLst>
          </p:cNvPr>
          <p:cNvSpPr txBox="1"/>
          <p:nvPr/>
        </p:nvSpPr>
        <p:spPr>
          <a:xfrm>
            <a:off x="6739398" y="1724954"/>
            <a:ext cx="5594856"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solidFill>
                  <a:srgbClr val="003D43"/>
                </a:solidFill>
              </a:rPr>
              <a:t>(Co-)engineering</a:t>
            </a:r>
            <a:endParaRPr lang="nl-NL" dirty="0"/>
          </a:p>
        </p:txBody>
      </p:sp>
      <p:sp>
        <p:nvSpPr>
          <p:cNvPr id="53" name="Tekstvak 52">
            <a:extLst>
              <a:ext uri="{FF2B5EF4-FFF2-40B4-BE49-F238E27FC236}">
                <a16:creationId xmlns:a16="http://schemas.microsoft.com/office/drawing/2014/main" id="{87164C7E-12D5-4083-8714-E3CF4ED7CD51}"/>
              </a:ext>
            </a:extLst>
          </p:cNvPr>
          <p:cNvSpPr txBox="1"/>
          <p:nvPr/>
        </p:nvSpPr>
        <p:spPr>
          <a:xfrm>
            <a:off x="6739398" y="2148716"/>
            <a:ext cx="5594856"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solidFill>
                  <a:srgbClr val="003D43"/>
                </a:solidFill>
              </a:rPr>
              <a:t>PCB layout</a:t>
            </a:r>
            <a:endParaRPr lang="nl-NL" dirty="0"/>
          </a:p>
        </p:txBody>
      </p:sp>
      <p:sp>
        <p:nvSpPr>
          <p:cNvPr id="54" name="Tekstvak 53">
            <a:extLst>
              <a:ext uri="{FF2B5EF4-FFF2-40B4-BE49-F238E27FC236}">
                <a16:creationId xmlns:a16="http://schemas.microsoft.com/office/drawing/2014/main" id="{72C042FA-81D7-40C6-85E6-D74A6CF9E6CD}"/>
              </a:ext>
            </a:extLst>
          </p:cNvPr>
          <p:cNvSpPr txBox="1"/>
          <p:nvPr/>
        </p:nvSpPr>
        <p:spPr>
          <a:xfrm>
            <a:off x="6739398" y="2587081"/>
            <a:ext cx="5594856"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solidFill>
                  <a:srgbClr val="003D43"/>
                </a:solidFill>
              </a:rPr>
              <a:t>Risk assessment</a:t>
            </a:r>
            <a:endParaRPr lang="nl-NL" dirty="0"/>
          </a:p>
        </p:txBody>
      </p:sp>
      <p:sp>
        <p:nvSpPr>
          <p:cNvPr id="55" name="Tekstvak 54">
            <a:extLst>
              <a:ext uri="{FF2B5EF4-FFF2-40B4-BE49-F238E27FC236}">
                <a16:creationId xmlns:a16="http://schemas.microsoft.com/office/drawing/2014/main" id="{0CE04962-2189-4153-809E-C77CC916F2AF}"/>
              </a:ext>
            </a:extLst>
          </p:cNvPr>
          <p:cNvSpPr txBox="1"/>
          <p:nvPr/>
        </p:nvSpPr>
        <p:spPr>
          <a:xfrm>
            <a:off x="6739398" y="3006978"/>
            <a:ext cx="5594856" cy="95410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solidFill>
                  <a:srgbClr val="003D43"/>
                </a:solidFill>
              </a:rPr>
              <a:t>Preparation for commercial</a:t>
            </a:r>
          </a:p>
          <a:p>
            <a:r>
              <a:rPr lang="en-US" sz="2800" dirty="0">
                <a:solidFill>
                  <a:srgbClr val="003D43"/>
                </a:solidFill>
              </a:rPr>
              <a:t>maturity</a:t>
            </a:r>
          </a:p>
        </p:txBody>
      </p:sp>
      <p:sp>
        <p:nvSpPr>
          <p:cNvPr id="56" name="Tekstvak 55">
            <a:extLst>
              <a:ext uri="{FF2B5EF4-FFF2-40B4-BE49-F238E27FC236}">
                <a16:creationId xmlns:a16="http://schemas.microsoft.com/office/drawing/2014/main" id="{C0A147D9-F7BD-4C87-BE86-E63575C6981C}"/>
              </a:ext>
            </a:extLst>
          </p:cNvPr>
          <p:cNvSpPr txBox="1"/>
          <p:nvPr/>
        </p:nvSpPr>
        <p:spPr>
          <a:xfrm>
            <a:off x="6739398" y="3880095"/>
            <a:ext cx="5594856"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solidFill>
                  <a:srgbClr val="003D43"/>
                </a:solidFill>
              </a:rPr>
              <a:t>Test strategy and planning</a:t>
            </a:r>
            <a:endParaRPr lang="nl-NL" dirty="0"/>
          </a:p>
        </p:txBody>
      </p:sp>
      <p:sp>
        <p:nvSpPr>
          <p:cNvPr id="49" name="Ovaal 48">
            <a:extLst>
              <a:ext uri="{FF2B5EF4-FFF2-40B4-BE49-F238E27FC236}">
                <a16:creationId xmlns:a16="http://schemas.microsoft.com/office/drawing/2014/main" id="{56249637-75D1-4BDC-B4A9-42894FE03E7E}"/>
              </a:ext>
            </a:extLst>
          </p:cNvPr>
          <p:cNvSpPr/>
          <p:nvPr/>
        </p:nvSpPr>
        <p:spPr>
          <a:xfrm>
            <a:off x="6139194" y="1894570"/>
            <a:ext cx="183987" cy="18398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50" name="Rechte verbindingslijn 49">
            <a:extLst>
              <a:ext uri="{FF2B5EF4-FFF2-40B4-BE49-F238E27FC236}">
                <a16:creationId xmlns:a16="http://schemas.microsoft.com/office/drawing/2014/main" id="{4B24C44E-0BB6-4C39-BAB7-247A74B0EC95}"/>
              </a:ext>
            </a:extLst>
          </p:cNvPr>
          <p:cNvCxnSpPr>
            <a:cxnSpLocks/>
          </p:cNvCxnSpPr>
          <p:nvPr/>
        </p:nvCxnSpPr>
        <p:spPr>
          <a:xfrm>
            <a:off x="6323181" y="1982204"/>
            <a:ext cx="226465" cy="0"/>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7" name="Ovaal 46">
            <a:extLst>
              <a:ext uri="{FF2B5EF4-FFF2-40B4-BE49-F238E27FC236}">
                <a16:creationId xmlns:a16="http://schemas.microsoft.com/office/drawing/2014/main" id="{5719A4C8-4D1B-4B1B-9597-6E8F550AEF45}"/>
              </a:ext>
            </a:extLst>
          </p:cNvPr>
          <p:cNvSpPr/>
          <p:nvPr/>
        </p:nvSpPr>
        <p:spPr>
          <a:xfrm>
            <a:off x="6144959" y="2350469"/>
            <a:ext cx="183987" cy="18398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8" name="Rechte verbindingslijn 47">
            <a:extLst>
              <a:ext uri="{FF2B5EF4-FFF2-40B4-BE49-F238E27FC236}">
                <a16:creationId xmlns:a16="http://schemas.microsoft.com/office/drawing/2014/main" id="{C5665A0F-2944-45D4-949D-245C07EBE228}"/>
              </a:ext>
            </a:extLst>
          </p:cNvPr>
          <p:cNvCxnSpPr>
            <a:cxnSpLocks/>
          </p:cNvCxnSpPr>
          <p:nvPr/>
        </p:nvCxnSpPr>
        <p:spPr>
          <a:xfrm>
            <a:off x="6328946" y="2438103"/>
            <a:ext cx="226465" cy="0"/>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5" name="Ovaal 44">
            <a:extLst>
              <a:ext uri="{FF2B5EF4-FFF2-40B4-BE49-F238E27FC236}">
                <a16:creationId xmlns:a16="http://schemas.microsoft.com/office/drawing/2014/main" id="{35B3010B-88D8-477C-BA66-AB3E4FEAB731}"/>
              </a:ext>
            </a:extLst>
          </p:cNvPr>
          <p:cNvSpPr/>
          <p:nvPr/>
        </p:nvSpPr>
        <p:spPr>
          <a:xfrm>
            <a:off x="6146910" y="2780560"/>
            <a:ext cx="183987" cy="18398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6" name="Rechte verbindingslijn 45">
            <a:extLst>
              <a:ext uri="{FF2B5EF4-FFF2-40B4-BE49-F238E27FC236}">
                <a16:creationId xmlns:a16="http://schemas.microsoft.com/office/drawing/2014/main" id="{5051C1C3-BC88-4845-9A75-CE85294C29C3}"/>
              </a:ext>
            </a:extLst>
          </p:cNvPr>
          <p:cNvCxnSpPr>
            <a:cxnSpLocks/>
          </p:cNvCxnSpPr>
          <p:nvPr/>
        </p:nvCxnSpPr>
        <p:spPr>
          <a:xfrm>
            <a:off x="6330897" y="2868194"/>
            <a:ext cx="226465" cy="0"/>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3" name="Ovaal 42">
            <a:extLst>
              <a:ext uri="{FF2B5EF4-FFF2-40B4-BE49-F238E27FC236}">
                <a16:creationId xmlns:a16="http://schemas.microsoft.com/office/drawing/2014/main" id="{A1AE56C6-6B52-4028-9B36-E719C23E097B}"/>
              </a:ext>
            </a:extLst>
          </p:cNvPr>
          <p:cNvSpPr/>
          <p:nvPr/>
        </p:nvSpPr>
        <p:spPr>
          <a:xfrm>
            <a:off x="6139194" y="4049711"/>
            <a:ext cx="183987" cy="18398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4" name="Rechte verbindingslijn 43">
            <a:extLst>
              <a:ext uri="{FF2B5EF4-FFF2-40B4-BE49-F238E27FC236}">
                <a16:creationId xmlns:a16="http://schemas.microsoft.com/office/drawing/2014/main" id="{701B9C3F-DCFE-4240-9AD1-5BDA3A7F7A3C}"/>
              </a:ext>
            </a:extLst>
          </p:cNvPr>
          <p:cNvCxnSpPr>
            <a:cxnSpLocks/>
          </p:cNvCxnSpPr>
          <p:nvPr/>
        </p:nvCxnSpPr>
        <p:spPr>
          <a:xfrm>
            <a:off x="6323181" y="4137345"/>
            <a:ext cx="226465" cy="0"/>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2" name="Ovaal 61">
            <a:extLst>
              <a:ext uri="{FF2B5EF4-FFF2-40B4-BE49-F238E27FC236}">
                <a16:creationId xmlns:a16="http://schemas.microsoft.com/office/drawing/2014/main" id="{CC60B8B9-B443-42CE-806A-1967DD01CDA6}"/>
              </a:ext>
            </a:extLst>
          </p:cNvPr>
          <p:cNvSpPr/>
          <p:nvPr/>
        </p:nvSpPr>
        <p:spPr>
          <a:xfrm>
            <a:off x="6146910" y="4468542"/>
            <a:ext cx="183987" cy="18398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63" name="Rechte verbindingslijn 62">
            <a:extLst>
              <a:ext uri="{FF2B5EF4-FFF2-40B4-BE49-F238E27FC236}">
                <a16:creationId xmlns:a16="http://schemas.microsoft.com/office/drawing/2014/main" id="{EE0F15DD-4985-4DDC-AD61-424F62DE1490}"/>
              </a:ext>
            </a:extLst>
          </p:cNvPr>
          <p:cNvCxnSpPr>
            <a:cxnSpLocks/>
          </p:cNvCxnSpPr>
          <p:nvPr/>
        </p:nvCxnSpPr>
        <p:spPr>
          <a:xfrm>
            <a:off x="6330897" y="4556176"/>
            <a:ext cx="226465" cy="0"/>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6" name="Afbeelding 65">
            <a:hlinkClick r:id="rId5" action="ppaction://hlinksldjump"/>
            <a:extLst>
              <a:ext uri="{FF2B5EF4-FFF2-40B4-BE49-F238E27FC236}">
                <a16:creationId xmlns:a16="http://schemas.microsoft.com/office/drawing/2014/main" id="{EA4B52D7-3A60-4142-96BF-112F646E5F57}"/>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0890518" y="5427470"/>
            <a:ext cx="961919" cy="752562"/>
          </a:xfrm>
          <a:prstGeom prst="rect">
            <a:avLst/>
          </a:prstGeom>
          <a:effectLst>
            <a:outerShdw blurRad="50800" dist="38100" dir="2700000" algn="tl" rotWithShape="0">
              <a:prstClr val="black">
                <a:alpha val="40000"/>
              </a:prstClr>
            </a:outerShdw>
          </a:effectLst>
        </p:spPr>
      </p:pic>
      <p:sp>
        <p:nvSpPr>
          <p:cNvPr id="67" name="Tekstvak 66">
            <a:hlinkClick r:id="rId5" action="ppaction://hlinksldjump"/>
            <a:extLst>
              <a:ext uri="{FF2B5EF4-FFF2-40B4-BE49-F238E27FC236}">
                <a16:creationId xmlns:a16="http://schemas.microsoft.com/office/drawing/2014/main" id="{CB00834D-82C0-4D70-8620-FC6BC1BC62EB}"/>
              </a:ext>
            </a:extLst>
          </p:cNvPr>
          <p:cNvSpPr txBox="1"/>
          <p:nvPr/>
        </p:nvSpPr>
        <p:spPr>
          <a:xfrm>
            <a:off x="11096832" y="6207041"/>
            <a:ext cx="647127"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nl-NL" b="1" dirty="0">
                <a:solidFill>
                  <a:schemeClr val="bg1"/>
                </a:solidFill>
              </a:rPr>
              <a:t>Back</a:t>
            </a:r>
          </a:p>
        </p:txBody>
      </p:sp>
    </p:spTree>
    <p:extLst>
      <p:ext uri="{BB962C8B-B14F-4D97-AF65-F5344CB8AC3E}">
        <p14:creationId xmlns:p14="http://schemas.microsoft.com/office/powerpoint/2010/main" val="316202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p:tgtEl>
                                          <p:spTgt spid="4"/>
                                        </p:tgtEl>
                                        <p:attrNameLst>
                                          <p:attrName>ppt_y</p:attrName>
                                        </p:attrNameLst>
                                      </p:cBhvr>
                                      <p:tavLst>
                                        <p:tav tm="0">
                                          <p:val>
                                            <p:strVal val="#ppt_y+#ppt_h*1.125000"/>
                                          </p:val>
                                        </p:tav>
                                        <p:tav tm="100000">
                                          <p:val>
                                            <p:strVal val="#ppt_y"/>
                                          </p:val>
                                        </p:tav>
                                      </p:tavLst>
                                    </p:anim>
                                    <p:animEffect transition="in" filter="wipe(up)">
                                      <p:cBhvr>
                                        <p:cTn id="8" dur="2000"/>
                                        <p:tgtEl>
                                          <p:spTgt spid="4"/>
                                        </p:tgtEl>
                                      </p:cBhvr>
                                    </p:animEffect>
                                  </p:childTnLst>
                                </p:cTn>
                              </p:par>
                            </p:childTnLst>
                          </p:cTn>
                        </p:par>
                        <p:par>
                          <p:cTn id="9" fill="hold">
                            <p:stCondLst>
                              <p:cond delay="2000"/>
                            </p:stCondLst>
                            <p:childTnLst>
                              <p:par>
                                <p:cTn id="10" presetID="1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300"/>
                                        <p:tgtEl>
                                          <p:spTgt spid="9"/>
                                        </p:tgtEl>
                                        <p:attrNameLst>
                                          <p:attrName>ppt_y</p:attrName>
                                        </p:attrNameLst>
                                      </p:cBhvr>
                                      <p:tavLst>
                                        <p:tav tm="0">
                                          <p:val>
                                            <p:strVal val="#ppt_y+#ppt_h*1.125000"/>
                                          </p:val>
                                        </p:tav>
                                        <p:tav tm="100000">
                                          <p:val>
                                            <p:strVal val="#ppt_y"/>
                                          </p:val>
                                        </p:tav>
                                      </p:tavLst>
                                    </p:anim>
                                    <p:animEffect transition="in" filter="wipe(up)">
                                      <p:cBhvr>
                                        <p:cTn id="13" dur="300"/>
                                        <p:tgtEl>
                                          <p:spTgt spid="9"/>
                                        </p:tgtEl>
                                      </p:cBhvr>
                                    </p:animEffect>
                                  </p:childTnLst>
                                </p:cTn>
                              </p:par>
                            </p:childTnLst>
                          </p:cTn>
                        </p:par>
                        <p:par>
                          <p:cTn id="14" fill="hold">
                            <p:stCondLst>
                              <p:cond delay="2300"/>
                            </p:stCondLst>
                            <p:childTnLst>
                              <p:par>
                                <p:cTn id="15" presetID="1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300"/>
                                        <p:tgtEl>
                                          <p:spTgt spid="5"/>
                                        </p:tgtEl>
                                        <p:attrNameLst>
                                          <p:attrName>ppt_y</p:attrName>
                                        </p:attrNameLst>
                                      </p:cBhvr>
                                      <p:tavLst>
                                        <p:tav tm="0">
                                          <p:val>
                                            <p:strVal val="#ppt_y+#ppt_h*1.125000"/>
                                          </p:val>
                                        </p:tav>
                                        <p:tav tm="100000">
                                          <p:val>
                                            <p:strVal val="#ppt_y"/>
                                          </p:val>
                                        </p:tav>
                                      </p:tavLst>
                                    </p:anim>
                                    <p:animEffect transition="in" filter="wipe(up)">
                                      <p:cBhvr>
                                        <p:cTn id="18" dur="300"/>
                                        <p:tgtEl>
                                          <p:spTgt spid="5"/>
                                        </p:tgtEl>
                                      </p:cBhvr>
                                    </p:animEffect>
                                  </p:childTnLst>
                                </p:cTn>
                              </p:par>
                            </p:childTnLst>
                          </p:cTn>
                        </p:par>
                        <p:par>
                          <p:cTn id="19" fill="hold">
                            <p:stCondLst>
                              <p:cond delay="2600"/>
                            </p:stCondLst>
                            <p:childTnLst>
                              <p:par>
                                <p:cTn id="20" presetID="1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300"/>
                                        <p:tgtEl>
                                          <p:spTgt spid="8"/>
                                        </p:tgtEl>
                                        <p:attrNameLst>
                                          <p:attrName>ppt_y</p:attrName>
                                        </p:attrNameLst>
                                      </p:cBhvr>
                                      <p:tavLst>
                                        <p:tav tm="0">
                                          <p:val>
                                            <p:strVal val="#ppt_y+#ppt_h*1.125000"/>
                                          </p:val>
                                        </p:tav>
                                        <p:tav tm="100000">
                                          <p:val>
                                            <p:strVal val="#ppt_y"/>
                                          </p:val>
                                        </p:tav>
                                      </p:tavLst>
                                    </p:anim>
                                    <p:animEffect transition="in" filter="wipe(up)">
                                      <p:cBhvr>
                                        <p:cTn id="23" dur="300"/>
                                        <p:tgtEl>
                                          <p:spTgt spid="8"/>
                                        </p:tgtEl>
                                      </p:cBhvr>
                                    </p:animEffect>
                                  </p:childTnLst>
                                </p:cTn>
                              </p:par>
                            </p:childTnLst>
                          </p:cTn>
                        </p:par>
                        <p:par>
                          <p:cTn id="24" fill="hold">
                            <p:stCondLst>
                              <p:cond delay="2900"/>
                            </p:stCondLst>
                            <p:childTnLst>
                              <p:par>
                                <p:cTn id="25" presetID="12" presetClass="entr" presetSubtype="4"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300"/>
                                        <p:tgtEl>
                                          <p:spTgt spid="6"/>
                                        </p:tgtEl>
                                        <p:attrNameLst>
                                          <p:attrName>ppt_y</p:attrName>
                                        </p:attrNameLst>
                                      </p:cBhvr>
                                      <p:tavLst>
                                        <p:tav tm="0">
                                          <p:val>
                                            <p:strVal val="#ppt_y+#ppt_h*1.125000"/>
                                          </p:val>
                                        </p:tav>
                                        <p:tav tm="100000">
                                          <p:val>
                                            <p:strVal val="#ppt_y"/>
                                          </p:val>
                                        </p:tav>
                                      </p:tavLst>
                                    </p:anim>
                                    <p:animEffect transition="in" filter="wipe(up)">
                                      <p:cBhvr>
                                        <p:cTn id="28" dur="300"/>
                                        <p:tgtEl>
                                          <p:spTgt spid="6"/>
                                        </p:tgtEl>
                                      </p:cBhvr>
                                    </p:animEffect>
                                  </p:childTnLst>
                                </p:cTn>
                              </p:par>
                            </p:childTnLst>
                          </p:cTn>
                        </p:par>
                        <p:par>
                          <p:cTn id="29" fill="hold">
                            <p:stCondLst>
                              <p:cond delay="3200"/>
                            </p:stCondLst>
                            <p:childTnLst>
                              <p:par>
                                <p:cTn id="30" presetID="12" presetClass="entr" presetSubtype="4" fill="hold" grpId="0" nodeType="after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additive="base">
                                        <p:cTn id="32" dur="300"/>
                                        <p:tgtEl>
                                          <p:spTgt spid="57"/>
                                        </p:tgtEl>
                                        <p:attrNameLst>
                                          <p:attrName>ppt_y</p:attrName>
                                        </p:attrNameLst>
                                      </p:cBhvr>
                                      <p:tavLst>
                                        <p:tav tm="0">
                                          <p:val>
                                            <p:strVal val="#ppt_y+#ppt_h*1.125000"/>
                                          </p:val>
                                        </p:tav>
                                        <p:tav tm="100000">
                                          <p:val>
                                            <p:strVal val="#ppt_y"/>
                                          </p:val>
                                        </p:tav>
                                      </p:tavLst>
                                    </p:anim>
                                    <p:animEffect transition="in" filter="wipe(up)">
                                      <p:cBhvr>
                                        <p:cTn id="33" dur="300"/>
                                        <p:tgtEl>
                                          <p:spTgt spid="57"/>
                                        </p:tgtEl>
                                      </p:cBhvr>
                                    </p:animEffect>
                                  </p:childTnLst>
                                </p:cTn>
                              </p:par>
                            </p:childTnLst>
                          </p:cTn>
                        </p:par>
                        <p:par>
                          <p:cTn id="34" fill="hold">
                            <p:stCondLst>
                              <p:cond delay="3500"/>
                            </p:stCondLst>
                            <p:childTnLst>
                              <p:par>
                                <p:cTn id="35" presetID="12" presetClass="entr" presetSubtype="4" fill="hold" nodeType="afterEffect">
                                  <p:stCondLst>
                                    <p:cond delay="0"/>
                                  </p:stCondLst>
                                  <p:childTnLst>
                                    <p:set>
                                      <p:cBhvr>
                                        <p:cTn id="36" dur="1" fill="hold">
                                          <p:stCondLst>
                                            <p:cond delay="0"/>
                                          </p:stCondLst>
                                        </p:cTn>
                                        <p:tgtEl>
                                          <p:spTgt spid="58"/>
                                        </p:tgtEl>
                                        <p:attrNameLst>
                                          <p:attrName>style.visibility</p:attrName>
                                        </p:attrNameLst>
                                      </p:cBhvr>
                                      <p:to>
                                        <p:strVal val="visible"/>
                                      </p:to>
                                    </p:set>
                                    <p:anim calcmode="lin" valueType="num">
                                      <p:cBhvr additive="base">
                                        <p:cTn id="37" dur="300"/>
                                        <p:tgtEl>
                                          <p:spTgt spid="58"/>
                                        </p:tgtEl>
                                        <p:attrNameLst>
                                          <p:attrName>ppt_y</p:attrName>
                                        </p:attrNameLst>
                                      </p:cBhvr>
                                      <p:tavLst>
                                        <p:tav tm="0">
                                          <p:val>
                                            <p:strVal val="#ppt_y+#ppt_h*1.125000"/>
                                          </p:val>
                                        </p:tav>
                                        <p:tav tm="100000">
                                          <p:val>
                                            <p:strVal val="#ppt_y"/>
                                          </p:val>
                                        </p:tav>
                                      </p:tavLst>
                                    </p:anim>
                                    <p:animEffect transition="in" filter="wipe(up)">
                                      <p:cBhvr>
                                        <p:cTn id="38" dur="300"/>
                                        <p:tgtEl>
                                          <p:spTgt spid="58"/>
                                        </p:tgtEl>
                                      </p:cBhvr>
                                    </p:animEffect>
                                  </p:childTnLst>
                                </p:cTn>
                              </p:par>
                            </p:childTnLst>
                          </p:cTn>
                        </p:par>
                        <p:par>
                          <p:cTn id="39" fill="hold">
                            <p:stCondLst>
                              <p:cond delay="3800"/>
                            </p:stCondLst>
                            <p:childTnLst>
                              <p:par>
                                <p:cTn id="40" presetID="12" presetClass="entr" presetSubtype="4" fill="hold" grpId="0" nodeType="afterEffect">
                                  <p:stCondLst>
                                    <p:cond delay="0"/>
                                  </p:stCondLst>
                                  <p:childTnLst>
                                    <p:set>
                                      <p:cBhvr>
                                        <p:cTn id="41" dur="1" fill="hold">
                                          <p:stCondLst>
                                            <p:cond delay="0"/>
                                          </p:stCondLst>
                                        </p:cTn>
                                        <p:tgtEl>
                                          <p:spTgt spid="51"/>
                                        </p:tgtEl>
                                        <p:attrNameLst>
                                          <p:attrName>style.visibility</p:attrName>
                                        </p:attrNameLst>
                                      </p:cBhvr>
                                      <p:to>
                                        <p:strVal val="visible"/>
                                      </p:to>
                                    </p:set>
                                    <p:anim calcmode="lin" valueType="num">
                                      <p:cBhvr additive="base">
                                        <p:cTn id="42" dur="300"/>
                                        <p:tgtEl>
                                          <p:spTgt spid="51"/>
                                        </p:tgtEl>
                                        <p:attrNameLst>
                                          <p:attrName>ppt_y</p:attrName>
                                        </p:attrNameLst>
                                      </p:cBhvr>
                                      <p:tavLst>
                                        <p:tav tm="0">
                                          <p:val>
                                            <p:strVal val="#ppt_y+#ppt_h*1.125000"/>
                                          </p:val>
                                        </p:tav>
                                        <p:tav tm="100000">
                                          <p:val>
                                            <p:strVal val="#ppt_y"/>
                                          </p:val>
                                        </p:tav>
                                      </p:tavLst>
                                    </p:anim>
                                    <p:animEffect transition="in" filter="wipe(up)">
                                      <p:cBhvr>
                                        <p:cTn id="43" dur="300"/>
                                        <p:tgtEl>
                                          <p:spTgt spid="51"/>
                                        </p:tgtEl>
                                      </p:cBhvr>
                                    </p:animEffect>
                                  </p:childTnLst>
                                </p:cTn>
                              </p:par>
                            </p:childTnLst>
                          </p:cTn>
                        </p:par>
                        <p:par>
                          <p:cTn id="44" fill="hold">
                            <p:stCondLst>
                              <p:cond delay="4100"/>
                            </p:stCondLst>
                            <p:childTnLst>
                              <p:par>
                                <p:cTn id="45" presetID="12" presetClass="entr" presetSubtype="4" fill="hold" grpId="0" nodeType="afterEffect">
                                  <p:stCondLst>
                                    <p:cond delay="0"/>
                                  </p:stCondLst>
                                  <p:childTnLst>
                                    <p:set>
                                      <p:cBhvr>
                                        <p:cTn id="46" dur="1" fill="hold">
                                          <p:stCondLst>
                                            <p:cond delay="0"/>
                                          </p:stCondLst>
                                        </p:cTn>
                                        <p:tgtEl>
                                          <p:spTgt spid="49"/>
                                        </p:tgtEl>
                                        <p:attrNameLst>
                                          <p:attrName>style.visibility</p:attrName>
                                        </p:attrNameLst>
                                      </p:cBhvr>
                                      <p:to>
                                        <p:strVal val="visible"/>
                                      </p:to>
                                    </p:set>
                                    <p:anim calcmode="lin" valueType="num">
                                      <p:cBhvr additive="base">
                                        <p:cTn id="47" dur="300"/>
                                        <p:tgtEl>
                                          <p:spTgt spid="49"/>
                                        </p:tgtEl>
                                        <p:attrNameLst>
                                          <p:attrName>ppt_y</p:attrName>
                                        </p:attrNameLst>
                                      </p:cBhvr>
                                      <p:tavLst>
                                        <p:tav tm="0">
                                          <p:val>
                                            <p:strVal val="#ppt_y+#ppt_h*1.125000"/>
                                          </p:val>
                                        </p:tav>
                                        <p:tav tm="100000">
                                          <p:val>
                                            <p:strVal val="#ppt_y"/>
                                          </p:val>
                                        </p:tav>
                                      </p:tavLst>
                                    </p:anim>
                                    <p:animEffect transition="in" filter="wipe(up)">
                                      <p:cBhvr>
                                        <p:cTn id="48" dur="300"/>
                                        <p:tgtEl>
                                          <p:spTgt spid="49"/>
                                        </p:tgtEl>
                                      </p:cBhvr>
                                    </p:animEffect>
                                  </p:childTnLst>
                                </p:cTn>
                              </p:par>
                            </p:childTnLst>
                          </p:cTn>
                        </p:par>
                        <p:par>
                          <p:cTn id="49" fill="hold">
                            <p:stCondLst>
                              <p:cond delay="4400"/>
                            </p:stCondLst>
                            <p:childTnLst>
                              <p:par>
                                <p:cTn id="50" presetID="12" presetClass="entr" presetSubtype="4" fill="hold" nodeType="after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additive="base">
                                        <p:cTn id="52" dur="300"/>
                                        <p:tgtEl>
                                          <p:spTgt spid="50"/>
                                        </p:tgtEl>
                                        <p:attrNameLst>
                                          <p:attrName>ppt_y</p:attrName>
                                        </p:attrNameLst>
                                      </p:cBhvr>
                                      <p:tavLst>
                                        <p:tav tm="0">
                                          <p:val>
                                            <p:strVal val="#ppt_y+#ppt_h*1.125000"/>
                                          </p:val>
                                        </p:tav>
                                        <p:tav tm="100000">
                                          <p:val>
                                            <p:strVal val="#ppt_y"/>
                                          </p:val>
                                        </p:tav>
                                      </p:tavLst>
                                    </p:anim>
                                    <p:animEffect transition="in" filter="wipe(up)">
                                      <p:cBhvr>
                                        <p:cTn id="53" dur="300"/>
                                        <p:tgtEl>
                                          <p:spTgt spid="50"/>
                                        </p:tgtEl>
                                      </p:cBhvr>
                                    </p:animEffect>
                                  </p:childTnLst>
                                </p:cTn>
                              </p:par>
                            </p:childTnLst>
                          </p:cTn>
                        </p:par>
                        <p:par>
                          <p:cTn id="54" fill="hold">
                            <p:stCondLst>
                              <p:cond delay="4700"/>
                            </p:stCondLst>
                            <p:childTnLst>
                              <p:par>
                                <p:cTn id="55" presetID="12" presetClass="entr" presetSubtype="4" fill="hold" grpId="0" nodeType="afterEffect">
                                  <p:stCondLst>
                                    <p:cond delay="0"/>
                                  </p:stCondLst>
                                  <p:childTnLst>
                                    <p:set>
                                      <p:cBhvr>
                                        <p:cTn id="56" dur="1" fill="hold">
                                          <p:stCondLst>
                                            <p:cond delay="0"/>
                                          </p:stCondLst>
                                        </p:cTn>
                                        <p:tgtEl>
                                          <p:spTgt spid="52"/>
                                        </p:tgtEl>
                                        <p:attrNameLst>
                                          <p:attrName>style.visibility</p:attrName>
                                        </p:attrNameLst>
                                      </p:cBhvr>
                                      <p:to>
                                        <p:strVal val="visible"/>
                                      </p:to>
                                    </p:set>
                                    <p:anim calcmode="lin" valueType="num">
                                      <p:cBhvr additive="base">
                                        <p:cTn id="57" dur="300"/>
                                        <p:tgtEl>
                                          <p:spTgt spid="52"/>
                                        </p:tgtEl>
                                        <p:attrNameLst>
                                          <p:attrName>ppt_y</p:attrName>
                                        </p:attrNameLst>
                                      </p:cBhvr>
                                      <p:tavLst>
                                        <p:tav tm="0">
                                          <p:val>
                                            <p:strVal val="#ppt_y+#ppt_h*1.125000"/>
                                          </p:val>
                                        </p:tav>
                                        <p:tav tm="100000">
                                          <p:val>
                                            <p:strVal val="#ppt_y"/>
                                          </p:val>
                                        </p:tav>
                                      </p:tavLst>
                                    </p:anim>
                                    <p:animEffect transition="in" filter="wipe(up)">
                                      <p:cBhvr>
                                        <p:cTn id="58" dur="300"/>
                                        <p:tgtEl>
                                          <p:spTgt spid="52"/>
                                        </p:tgtEl>
                                      </p:cBhvr>
                                    </p:animEffect>
                                  </p:childTnLst>
                                </p:cTn>
                              </p:par>
                            </p:childTnLst>
                          </p:cTn>
                        </p:par>
                        <p:par>
                          <p:cTn id="59" fill="hold">
                            <p:stCondLst>
                              <p:cond delay="5000"/>
                            </p:stCondLst>
                            <p:childTnLst>
                              <p:par>
                                <p:cTn id="60" presetID="12" presetClass="entr" presetSubtype="4" fill="hold" grpId="0" nodeType="afterEffect">
                                  <p:stCondLst>
                                    <p:cond delay="0"/>
                                  </p:stCondLst>
                                  <p:childTnLst>
                                    <p:set>
                                      <p:cBhvr>
                                        <p:cTn id="61" dur="1" fill="hold">
                                          <p:stCondLst>
                                            <p:cond delay="0"/>
                                          </p:stCondLst>
                                        </p:cTn>
                                        <p:tgtEl>
                                          <p:spTgt spid="47"/>
                                        </p:tgtEl>
                                        <p:attrNameLst>
                                          <p:attrName>style.visibility</p:attrName>
                                        </p:attrNameLst>
                                      </p:cBhvr>
                                      <p:to>
                                        <p:strVal val="visible"/>
                                      </p:to>
                                    </p:set>
                                    <p:anim calcmode="lin" valueType="num">
                                      <p:cBhvr additive="base">
                                        <p:cTn id="62" dur="300"/>
                                        <p:tgtEl>
                                          <p:spTgt spid="47"/>
                                        </p:tgtEl>
                                        <p:attrNameLst>
                                          <p:attrName>ppt_y</p:attrName>
                                        </p:attrNameLst>
                                      </p:cBhvr>
                                      <p:tavLst>
                                        <p:tav tm="0">
                                          <p:val>
                                            <p:strVal val="#ppt_y+#ppt_h*1.125000"/>
                                          </p:val>
                                        </p:tav>
                                        <p:tav tm="100000">
                                          <p:val>
                                            <p:strVal val="#ppt_y"/>
                                          </p:val>
                                        </p:tav>
                                      </p:tavLst>
                                    </p:anim>
                                    <p:animEffect transition="in" filter="wipe(up)">
                                      <p:cBhvr>
                                        <p:cTn id="63" dur="300"/>
                                        <p:tgtEl>
                                          <p:spTgt spid="47"/>
                                        </p:tgtEl>
                                      </p:cBhvr>
                                    </p:animEffect>
                                  </p:childTnLst>
                                </p:cTn>
                              </p:par>
                            </p:childTnLst>
                          </p:cTn>
                        </p:par>
                        <p:par>
                          <p:cTn id="64" fill="hold">
                            <p:stCondLst>
                              <p:cond delay="5300"/>
                            </p:stCondLst>
                            <p:childTnLst>
                              <p:par>
                                <p:cTn id="65" presetID="12" presetClass="entr" presetSubtype="4" fill="hold" nodeType="afterEffect">
                                  <p:stCondLst>
                                    <p:cond delay="0"/>
                                  </p:stCondLst>
                                  <p:childTnLst>
                                    <p:set>
                                      <p:cBhvr>
                                        <p:cTn id="66" dur="1" fill="hold">
                                          <p:stCondLst>
                                            <p:cond delay="0"/>
                                          </p:stCondLst>
                                        </p:cTn>
                                        <p:tgtEl>
                                          <p:spTgt spid="48"/>
                                        </p:tgtEl>
                                        <p:attrNameLst>
                                          <p:attrName>style.visibility</p:attrName>
                                        </p:attrNameLst>
                                      </p:cBhvr>
                                      <p:to>
                                        <p:strVal val="visible"/>
                                      </p:to>
                                    </p:set>
                                    <p:anim calcmode="lin" valueType="num">
                                      <p:cBhvr additive="base">
                                        <p:cTn id="67" dur="300"/>
                                        <p:tgtEl>
                                          <p:spTgt spid="48"/>
                                        </p:tgtEl>
                                        <p:attrNameLst>
                                          <p:attrName>ppt_y</p:attrName>
                                        </p:attrNameLst>
                                      </p:cBhvr>
                                      <p:tavLst>
                                        <p:tav tm="0">
                                          <p:val>
                                            <p:strVal val="#ppt_y+#ppt_h*1.125000"/>
                                          </p:val>
                                        </p:tav>
                                        <p:tav tm="100000">
                                          <p:val>
                                            <p:strVal val="#ppt_y"/>
                                          </p:val>
                                        </p:tav>
                                      </p:tavLst>
                                    </p:anim>
                                    <p:animEffect transition="in" filter="wipe(up)">
                                      <p:cBhvr>
                                        <p:cTn id="68" dur="300"/>
                                        <p:tgtEl>
                                          <p:spTgt spid="48"/>
                                        </p:tgtEl>
                                      </p:cBhvr>
                                    </p:animEffect>
                                  </p:childTnLst>
                                </p:cTn>
                              </p:par>
                            </p:childTnLst>
                          </p:cTn>
                        </p:par>
                        <p:par>
                          <p:cTn id="69" fill="hold">
                            <p:stCondLst>
                              <p:cond delay="5600"/>
                            </p:stCondLst>
                            <p:childTnLst>
                              <p:par>
                                <p:cTn id="70" presetID="12" presetClass="entr" presetSubtype="4" fill="hold" grpId="0" nodeType="afterEffect">
                                  <p:stCondLst>
                                    <p:cond delay="0"/>
                                  </p:stCondLst>
                                  <p:childTnLst>
                                    <p:set>
                                      <p:cBhvr>
                                        <p:cTn id="71" dur="1" fill="hold">
                                          <p:stCondLst>
                                            <p:cond delay="0"/>
                                          </p:stCondLst>
                                        </p:cTn>
                                        <p:tgtEl>
                                          <p:spTgt spid="53"/>
                                        </p:tgtEl>
                                        <p:attrNameLst>
                                          <p:attrName>style.visibility</p:attrName>
                                        </p:attrNameLst>
                                      </p:cBhvr>
                                      <p:to>
                                        <p:strVal val="visible"/>
                                      </p:to>
                                    </p:set>
                                    <p:anim calcmode="lin" valueType="num">
                                      <p:cBhvr additive="base">
                                        <p:cTn id="72" dur="300"/>
                                        <p:tgtEl>
                                          <p:spTgt spid="53"/>
                                        </p:tgtEl>
                                        <p:attrNameLst>
                                          <p:attrName>ppt_y</p:attrName>
                                        </p:attrNameLst>
                                      </p:cBhvr>
                                      <p:tavLst>
                                        <p:tav tm="0">
                                          <p:val>
                                            <p:strVal val="#ppt_y+#ppt_h*1.125000"/>
                                          </p:val>
                                        </p:tav>
                                        <p:tav tm="100000">
                                          <p:val>
                                            <p:strVal val="#ppt_y"/>
                                          </p:val>
                                        </p:tav>
                                      </p:tavLst>
                                    </p:anim>
                                    <p:animEffect transition="in" filter="wipe(up)">
                                      <p:cBhvr>
                                        <p:cTn id="73" dur="300"/>
                                        <p:tgtEl>
                                          <p:spTgt spid="53"/>
                                        </p:tgtEl>
                                      </p:cBhvr>
                                    </p:animEffect>
                                  </p:childTnLst>
                                </p:cTn>
                              </p:par>
                            </p:childTnLst>
                          </p:cTn>
                        </p:par>
                        <p:par>
                          <p:cTn id="74" fill="hold">
                            <p:stCondLst>
                              <p:cond delay="5900"/>
                            </p:stCondLst>
                            <p:childTnLst>
                              <p:par>
                                <p:cTn id="75" presetID="12" presetClass="entr" presetSubtype="4" fill="hold" grpId="0" nodeType="afterEffect">
                                  <p:stCondLst>
                                    <p:cond delay="0"/>
                                  </p:stCondLst>
                                  <p:childTnLst>
                                    <p:set>
                                      <p:cBhvr>
                                        <p:cTn id="76" dur="1" fill="hold">
                                          <p:stCondLst>
                                            <p:cond delay="0"/>
                                          </p:stCondLst>
                                        </p:cTn>
                                        <p:tgtEl>
                                          <p:spTgt spid="45"/>
                                        </p:tgtEl>
                                        <p:attrNameLst>
                                          <p:attrName>style.visibility</p:attrName>
                                        </p:attrNameLst>
                                      </p:cBhvr>
                                      <p:to>
                                        <p:strVal val="visible"/>
                                      </p:to>
                                    </p:set>
                                    <p:anim calcmode="lin" valueType="num">
                                      <p:cBhvr additive="base">
                                        <p:cTn id="77" dur="300"/>
                                        <p:tgtEl>
                                          <p:spTgt spid="45"/>
                                        </p:tgtEl>
                                        <p:attrNameLst>
                                          <p:attrName>ppt_y</p:attrName>
                                        </p:attrNameLst>
                                      </p:cBhvr>
                                      <p:tavLst>
                                        <p:tav tm="0">
                                          <p:val>
                                            <p:strVal val="#ppt_y+#ppt_h*1.125000"/>
                                          </p:val>
                                        </p:tav>
                                        <p:tav tm="100000">
                                          <p:val>
                                            <p:strVal val="#ppt_y"/>
                                          </p:val>
                                        </p:tav>
                                      </p:tavLst>
                                    </p:anim>
                                    <p:animEffect transition="in" filter="wipe(up)">
                                      <p:cBhvr>
                                        <p:cTn id="78" dur="300"/>
                                        <p:tgtEl>
                                          <p:spTgt spid="45"/>
                                        </p:tgtEl>
                                      </p:cBhvr>
                                    </p:animEffect>
                                  </p:childTnLst>
                                </p:cTn>
                              </p:par>
                            </p:childTnLst>
                          </p:cTn>
                        </p:par>
                        <p:par>
                          <p:cTn id="79" fill="hold">
                            <p:stCondLst>
                              <p:cond delay="6200"/>
                            </p:stCondLst>
                            <p:childTnLst>
                              <p:par>
                                <p:cTn id="80" presetID="12" presetClass="entr" presetSubtype="4" fill="hold" nodeType="afterEffect">
                                  <p:stCondLst>
                                    <p:cond delay="0"/>
                                  </p:stCondLst>
                                  <p:childTnLst>
                                    <p:set>
                                      <p:cBhvr>
                                        <p:cTn id="81" dur="1" fill="hold">
                                          <p:stCondLst>
                                            <p:cond delay="0"/>
                                          </p:stCondLst>
                                        </p:cTn>
                                        <p:tgtEl>
                                          <p:spTgt spid="46"/>
                                        </p:tgtEl>
                                        <p:attrNameLst>
                                          <p:attrName>style.visibility</p:attrName>
                                        </p:attrNameLst>
                                      </p:cBhvr>
                                      <p:to>
                                        <p:strVal val="visible"/>
                                      </p:to>
                                    </p:set>
                                    <p:anim calcmode="lin" valueType="num">
                                      <p:cBhvr additive="base">
                                        <p:cTn id="82" dur="300"/>
                                        <p:tgtEl>
                                          <p:spTgt spid="46"/>
                                        </p:tgtEl>
                                        <p:attrNameLst>
                                          <p:attrName>ppt_y</p:attrName>
                                        </p:attrNameLst>
                                      </p:cBhvr>
                                      <p:tavLst>
                                        <p:tav tm="0">
                                          <p:val>
                                            <p:strVal val="#ppt_y+#ppt_h*1.125000"/>
                                          </p:val>
                                        </p:tav>
                                        <p:tav tm="100000">
                                          <p:val>
                                            <p:strVal val="#ppt_y"/>
                                          </p:val>
                                        </p:tav>
                                      </p:tavLst>
                                    </p:anim>
                                    <p:animEffect transition="in" filter="wipe(up)">
                                      <p:cBhvr>
                                        <p:cTn id="83" dur="300"/>
                                        <p:tgtEl>
                                          <p:spTgt spid="46"/>
                                        </p:tgtEl>
                                      </p:cBhvr>
                                    </p:animEffect>
                                  </p:childTnLst>
                                </p:cTn>
                              </p:par>
                            </p:childTnLst>
                          </p:cTn>
                        </p:par>
                        <p:par>
                          <p:cTn id="84" fill="hold">
                            <p:stCondLst>
                              <p:cond delay="6500"/>
                            </p:stCondLst>
                            <p:childTnLst>
                              <p:par>
                                <p:cTn id="85" presetID="12" presetClass="entr" presetSubtype="4" fill="hold" grpId="0" nodeType="afterEffect">
                                  <p:stCondLst>
                                    <p:cond delay="0"/>
                                  </p:stCondLst>
                                  <p:childTnLst>
                                    <p:set>
                                      <p:cBhvr>
                                        <p:cTn id="86" dur="1" fill="hold">
                                          <p:stCondLst>
                                            <p:cond delay="0"/>
                                          </p:stCondLst>
                                        </p:cTn>
                                        <p:tgtEl>
                                          <p:spTgt spid="54"/>
                                        </p:tgtEl>
                                        <p:attrNameLst>
                                          <p:attrName>style.visibility</p:attrName>
                                        </p:attrNameLst>
                                      </p:cBhvr>
                                      <p:to>
                                        <p:strVal val="visible"/>
                                      </p:to>
                                    </p:set>
                                    <p:anim calcmode="lin" valueType="num">
                                      <p:cBhvr additive="base">
                                        <p:cTn id="87" dur="300"/>
                                        <p:tgtEl>
                                          <p:spTgt spid="54"/>
                                        </p:tgtEl>
                                        <p:attrNameLst>
                                          <p:attrName>ppt_y</p:attrName>
                                        </p:attrNameLst>
                                      </p:cBhvr>
                                      <p:tavLst>
                                        <p:tav tm="0">
                                          <p:val>
                                            <p:strVal val="#ppt_y+#ppt_h*1.125000"/>
                                          </p:val>
                                        </p:tav>
                                        <p:tav tm="100000">
                                          <p:val>
                                            <p:strVal val="#ppt_y"/>
                                          </p:val>
                                        </p:tav>
                                      </p:tavLst>
                                    </p:anim>
                                    <p:animEffect transition="in" filter="wipe(up)">
                                      <p:cBhvr>
                                        <p:cTn id="88" dur="300"/>
                                        <p:tgtEl>
                                          <p:spTgt spid="54"/>
                                        </p:tgtEl>
                                      </p:cBhvr>
                                    </p:animEffect>
                                  </p:childTnLst>
                                </p:cTn>
                              </p:par>
                            </p:childTnLst>
                          </p:cTn>
                        </p:par>
                        <p:par>
                          <p:cTn id="89" fill="hold">
                            <p:stCondLst>
                              <p:cond delay="6800"/>
                            </p:stCondLst>
                            <p:childTnLst>
                              <p:par>
                                <p:cTn id="90" presetID="12" presetClass="entr" presetSubtype="4" fill="hold" grpId="0" nodeType="afterEffect">
                                  <p:stCondLst>
                                    <p:cond delay="0"/>
                                  </p:stCondLst>
                                  <p:childTnLst>
                                    <p:set>
                                      <p:cBhvr>
                                        <p:cTn id="91" dur="1" fill="hold">
                                          <p:stCondLst>
                                            <p:cond delay="0"/>
                                          </p:stCondLst>
                                        </p:cTn>
                                        <p:tgtEl>
                                          <p:spTgt spid="59"/>
                                        </p:tgtEl>
                                        <p:attrNameLst>
                                          <p:attrName>style.visibility</p:attrName>
                                        </p:attrNameLst>
                                      </p:cBhvr>
                                      <p:to>
                                        <p:strVal val="visible"/>
                                      </p:to>
                                    </p:set>
                                    <p:anim calcmode="lin" valueType="num">
                                      <p:cBhvr additive="base">
                                        <p:cTn id="92" dur="300"/>
                                        <p:tgtEl>
                                          <p:spTgt spid="59"/>
                                        </p:tgtEl>
                                        <p:attrNameLst>
                                          <p:attrName>ppt_y</p:attrName>
                                        </p:attrNameLst>
                                      </p:cBhvr>
                                      <p:tavLst>
                                        <p:tav tm="0">
                                          <p:val>
                                            <p:strVal val="#ppt_y+#ppt_h*1.125000"/>
                                          </p:val>
                                        </p:tav>
                                        <p:tav tm="100000">
                                          <p:val>
                                            <p:strVal val="#ppt_y"/>
                                          </p:val>
                                        </p:tav>
                                      </p:tavLst>
                                    </p:anim>
                                    <p:animEffect transition="in" filter="wipe(up)">
                                      <p:cBhvr>
                                        <p:cTn id="93" dur="300"/>
                                        <p:tgtEl>
                                          <p:spTgt spid="59"/>
                                        </p:tgtEl>
                                      </p:cBhvr>
                                    </p:animEffect>
                                  </p:childTnLst>
                                </p:cTn>
                              </p:par>
                            </p:childTnLst>
                          </p:cTn>
                        </p:par>
                        <p:par>
                          <p:cTn id="94" fill="hold">
                            <p:stCondLst>
                              <p:cond delay="7100"/>
                            </p:stCondLst>
                            <p:childTnLst>
                              <p:par>
                                <p:cTn id="95" presetID="12" presetClass="entr" presetSubtype="4" fill="hold" nodeType="afterEffect">
                                  <p:stCondLst>
                                    <p:cond delay="0"/>
                                  </p:stCondLst>
                                  <p:childTnLst>
                                    <p:set>
                                      <p:cBhvr>
                                        <p:cTn id="96" dur="1" fill="hold">
                                          <p:stCondLst>
                                            <p:cond delay="0"/>
                                          </p:stCondLst>
                                        </p:cTn>
                                        <p:tgtEl>
                                          <p:spTgt spid="60"/>
                                        </p:tgtEl>
                                        <p:attrNameLst>
                                          <p:attrName>style.visibility</p:attrName>
                                        </p:attrNameLst>
                                      </p:cBhvr>
                                      <p:to>
                                        <p:strVal val="visible"/>
                                      </p:to>
                                    </p:set>
                                    <p:anim calcmode="lin" valueType="num">
                                      <p:cBhvr additive="base">
                                        <p:cTn id="97" dur="300"/>
                                        <p:tgtEl>
                                          <p:spTgt spid="60"/>
                                        </p:tgtEl>
                                        <p:attrNameLst>
                                          <p:attrName>ppt_y</p:attrName>
                                        </p:attrNameLst>
                                      </p:cBhvr>
                                      <p:tavLst>
                                        <p:tav tm="0">
                                          <p:val>
                                            <p:strVal val="#ppt_y+#ppt_h*1.125000"/>
                                          </p:val>
                                        </p:tav>
                                        <p:tav tm="100000">
                                          <p:val>
                                            <p:strVal val="#ppt_y"/>
                                          </p:val>
                                        </p:tav>
                                      </p:tavLst>
                                    </p:anim>
                                    <p:animEffect transition="in" filter="wipe(up)">
                                      <p:cBhvr>
                                        <p:cTn id="98" dur="300"/>
                                        <p:tgtEl>
                                          <p:spTgt spid="60"/>
                                        </p:tgtEl>
                                      </p:cBhvr>
                                    </p:animEffect>
                                  </p:childTnLst>
                                </p:cTn>
                              </p:par>
                            </p:childTnLst>
                          </p:cTn>
                        </p:par>
                        <p:par>
                          <p:cTn id="99" fill="hold">
                            <p:stCondLst>
                              <p:cond delay="7400"/>
                            </p:stCondLst>
                            <p:childTnLst>
                              <p:par>
                                <p:cTn id="100" presetID="12" presetClass="entr" presetSubtype="4" fill="hold" grpId="0" nodeType="afterEffect">
                                  <p:stCondLst>
                                    <p:cond delay="0"/>
                                  </p:stCondLst>
                                  <p:childTnLst>
                                    <p:set>
                                      <p:cBhvr>
                                        <p:cTn id="101" dur="1" fill="hold">
                                          <p:stCondLst>
                                            <p:cond delay="0"/>
                                          </p:stCondLst>
                                        </p:cTn>
                                        <p:tgtEl>
                                          <p:spTgt spid="55"/>
                                        </p:tgtEl>
                                        <p:attrNameLst>
                                          <p:attrName>style.visibility</p:attrName>
                                        </p:attrNameLst>
                                      </p:cBhvr>
                                      <p:to>
                                        <p:strVal val="visible"/>
                                      </p:to>
                                    </p:set>
                                    <p:anim calcmode="lin" valueType="num">
                                      <p:cBhvr additive="base">
                                        <p:cTn id="102" dur="300"/>
                                        <p:tgtEl>
                                          <p:spTgt spid="55"/>
                                        </p:tgtEl>
                                        <p:attrNameLst>
                                          <p:attrName>ppt_y</p:attrName>
                                        </p:attrNameLst>
                                      </p:cBhvr>
                                      <p:tavLst>
                                        <p:tav tm="0">
                                          <p:val>
                                            <p:strVal val="#ppt_y+#ppt_h*1.125000"/>
                                          </p:val>
                                        </p:tav>
                                        <p:tav tm="100000">
                                          <p:val>
                                            <p:strVal val="#ppt_y"/>
                                          </p:val>
                                        </p:tav>
                                      </p:tavLst>
                                    </p:anim>
                                    <p:animEffect transition="in" filter="wipe(up)">
                                      <p:cBhvr>
                                        <p:cTn id="103" dur="300"/>
                                        <p:tgtEl>
                                          <p:spTgt spid="55"/>
                                        </p:tgtEl>
                                      </p:cBhvr>
                                    </p:animEffect>
                                  </p:childTnLst>
                                </p:cTn>
                              </p:par>
                            </p:childTnLst>
                          </p:cTn>
                        </p:par>
                        <p:par>
                          <p:cTn id="104" fill="hold">
                            <p:stCondLst>
                              <p:cond delay="7700"/>
                            </p:stCondLst>
                            <p:childTnLst>
                              <p:par>
                                <p:cTn id="105" presetID="12" presetClass="entr" presetSubtype="4" fill="hold" grpId="0" nodeType="afterEffect">
                                  <p:stCondLst>
                                    <p:cond delay="0"/>
                                  </p:stCondLst>
                                  <p:childTnLst>
                                    <p:set>
                                      <p:cBhvr>
                                        <p:cTn id="106" dur="1" fill="hold">
                                          <p:stCondLst>
                                            <p:cond delay="0"/>
                                          </p:stCondLst>
                                        </p:cTn>
                                        <p:tgtEl>
                                          <p:spTgt spid="43"/>
                                        </p:tgtEl>
                                        <p:attrNameLst>
                                          <p:attrName>style.visibility</p:attrName>
                                        </p:attrNameLst>
                                      </p:cBhvr>
                                      <p:to>
                                        <p:strVal val="visible"/>
                                      </p:to>
                                    </p:set>
                                    <p:anim calcmode="lin" valueType="num">
                                      <p:cBhvr additive="base">
                                        <p:cTn id="107" dur="300"/>
                                        <p:tgtEl>
                                          <p:spTgt spid="43"/>
                                        </p:tgtEl>
                                        <p:attrNameLst>
                                          <p:attrName>ppt_y</p:attrName>
                                        </p:attrNameLst>
                                      </p:cBhvr>
                                      <p:tavLst>
                                        <p:tav tm="0">
                                          <p:val>
                                            <p:strVal val="#ppt_y+#ppt_h*1.125000"/>
                                          </p:val>
                                        </p:tav>
                                        <p:tav tm="100000">
                                          <p:val>
                                            <p:strVal val="#ppt_y"/>
                                          </p:val>
                                        </p:tav>
                                      </p:tavLst>
                                    </p:anim>
                                    <p:animEffect transition="in" filter="wipe(up)">
                                      <p:cBhvr>
                                        <p:cTn id="108" dur="300"/>
                                        <p:tgtEl>
                                          <p:spTgt spid="43"/>
                                        </p:tgtEl>
                                      </p:cBhvr>
                                    </p:animEffect>
                                  </p:childTnLst>
                                </p:cTn>
                              </p:par>
                            </p:childTnLst>
                          </p:cTn>
                        </p:par>
                        <p:par>
                          <p:cTn id="109" fill="hold">
                            <p:stCondLst>
                              <p:cond delay="8000"/>
                            </p:stCondLst>
                            <p:childTnLst>
                              <p:par>
                                <p:cTn id="110" presetID="12" presetClass="entr" presetSubtype="4" fill="hold" nodeType="afterEffect">
                                  <p:stCondLst>
                                    <p:cond delay="0"/>
                                  </p:stCondLst>
                                  <p:childTnLst>
                                    <p:set>
                                      <p:cBhvr>
                                        <p:cTn id="111" dur="1" fill="hold">
                                          <p:stCondLst>
                                            <p:cond delay="0"/>
                                          </p:stCondLst>
                                        </p:cTn>
                                        <p:tgtEl>
                                          <p:spTgt spid="44"/>
                                        </p:tgtEl>
                                        <p:attrNameLst>
                                          <p:attrName>style.visibility</p:attrName>
                                        </p:attrNameLst>
                                      </p:cBhvr>
                                      <p:to>
                                        <p:strVal val="visible"/>
                                      </p:to>
                                    </p:set>
                                    <p:anim calcmode="lin" valueType="num">
                                      <p:cBhvr additive="base">
                                        <p:cTn id="112" dur="300"/>
                                        <p:tgtEl>
                                          <p:spTgt spid="44"/>
                                        </p:tgtEl>
                                        <p:attrNameLst>
                                          <p:attrName>ppt_y</p:attrName>
                                        </p:attrNameLst>
                                      </p:cBhvr>
                                      <p:tavLst>
                                        <p:tav tm="0">
                                          <p:val>
                                            <p:strVal val="#ppt_y+#ppt_h*1.125000"/>
                                          </p:val>
                                        </p:tav>
                                        <p:tav tm="100000">
                                          <p:val>
                                            <p:strVal val="#ppt_y"/>
                                          </p:val>
                                        </p:tav>
                                      </p:tavLst>
                                    </p:anim>
                                    <p:animEffect transition="in" filter="wipe(up)">
                                      <p:cBhvr>
                                        <p:cTn id="113" dur="300"/>
                                        <p:tgtEl>
                                          <p:spTgt spid="44"/>
                                        </p:tgtEl>
                                      </p:cBhvr>
                                    </p:animEffect>
                                  </p:childTnLst>
                                </p:cTn>
                              </p:par>
                            </p:childTnLst>
                          </p:cTn>
                        </p:par>
                        <p:par>
                          <p:cTn id="114" fill="hold">
                            <p:stCondLst>
                              <p:cond delay="8300"/>
                            </p:stCondLst>
                            <p:childTnLst>
                              <p:par>
                                <p:cTn id="115" presetID="12" presetClass="entr" presetSubtype="4" fill="hold" grpId="0" nodeType="afterEffect">
                                  <p:stCondLst>
                                    <p:cond delay="0"/>
                                  </p:stCondLst>
                                  <p:childTnLst>
                                    <p:set>
                                      <p:cBhvr>
                                        <p:cTn id="116" dur="1" fill="hold">
                                          <p:stCondLst>
                                            <p:cond delay="0"/>
                                          </p:stCondLst>
                                        </p:cTn>
                                        <p:tgtEl>
                                          <p:spTgt spid="56"/>
                                        </p:tgtEl>
                                        <p:attrNameLst>
                                          <p:attrName>style.visibility</p:attrName>
                                        </p:attrNameLst>
                                      </p:cBhvr>
                                      <p:to>
                                        <p:strVal val="visible"/>
                                      </p:to>
                                    </p:set>
                                    <p:anim calcmode="lin" valueType="num">
                                      <p:cBhvr additive="base">
                                        <p:cTn id="117" dur="300"/>
                                        <p:tgtEl>
                                          <p:spTgt spid="56"/>
                                        </p:tgtEl>
                                        <p:attrNameLst>
                                          <p:attrName>ppt_y</p:attrName>
                                        </p:attrNameLst>
                                      </p:cBhvr>
                                      <p:tavLst>
                                        <p:tav tm="0">
                                          <p:val>
                                            <p:strVal val="#ppt_y+#ppt_h*1.125000"/>
                                          </p:val>
                                        </p:tav>
                                        <p:tav tm="100000">
                                          <p:val>
                                            <p:strVal val="#ppt_y"/>
                                          </p:val>
                                        </p:tav>
                                      </p:tavLst>
                                    </p:anim>
                                    <p:animEffect transition="in" filter="wipe(up)">
                                      <p:cBhvr>
                                        <p:cTn id="118" dur="300"/>
                                        <p:tgtEl>
                                          <p:spTgt spid="56"/>
                                        </p:tgtEl>
                                      </p:cBhvr>
                                    </p:animEffect>
                                  </p:childTnLst>
                                </p:cTn>
                              </p:par>
                            </p:childTnLst>
                          </p:cTn>
                        </p:par>
                        <p:par>
                          <p:cTn id="119" fill="hold">
                            <p:stCondLst>
                              <p:cond delay="8600"/>
                            </p:stCondLst>
                            <p:childTnLst>
                              <p:par>
                                <p:cTn id="120" presetID="12" presetClass="entr" presetSubtype="4" fill="hold" grpId="0" nodeType="afterEffect">
                                  <p:stCondLst>
                                    <p:cond delay="0"/>
                                  </p:stCondLst>
                                  <p:childTnLst>
                                    <p:set>
                                      <p:cBhvr>
                                        <p:cTn id="121" dur="1" fill="hold">
                                          <p:stCondLst>
                                            <p:cond delay="0"/>
                                          </p:stCondLst>
                                        </p:cTn>
                                        <p:tgtEl>
                                          <p:spTgt spid="62"/>
                                        </p:tgtEl>
                                        <p:attrNameLst>
                                          <p:attrName>style.visibility</p:attrName>
                                        </p:attrNameLst>
                                      </p:cBhvr>
                                      <p:to>
                                        <p:strVal val="visible"/>
                                      </p:to>
                                    </p:set>
                                    <p:anim calcmode="lin" valueType="num">
                                      <p:cBhvr additive="base">
                                        <p:cTn id="122" dur="300"/>
                                        <p:tgtEl>
                                          <p:spTgt spid="62"/>
                                        </p:tgtEl>
                                        <p:attrNameLst>
                                          <p:attrName>ppt_y</p:attrName>
                                        </p:attrNameLst>
                                      </p:cBhvr>
                                      <p:tavLst>
                                        <p:tav tm="0">
                                          <p:val>
                                            <p:strVal val="#ppt_y+#ppt_h*1.125000"/>
                                          </p:val>
                                        </p:tav>
                                        <p:tav tm="100000">
                                          <p:val>
                                            <p:strVal val="#ppt_y"/>
                                          </p:val>
                                        </p:tav>
                                      </p:tavLst>
                                    </p:anim>
                                    <p:animEffect transition="in" filter="wipe(up)">
                                      <p:cBhvr>
                                        <p:cTn id="123" dur="300"/>
                                        <p:tgtEl>
                                          <p:spTgt spid="62"/>
                                        </p:tgtEl>
                                      </p:cBhvr>
                                    </p:animEffect>
                                  </p:childTnLst>
                                </p:cTn>
                              </p:par>
                            </p:childTnLst>
                          </p:cTn>
                        </p:par>
                        <p:par>
                          <p:cTn id="124" fill="hold">
                            <p:stCondLst>
                              <p:cond delay="8900"/>
                            </p:stCondLst>
                            <p:childTnLst>
                              <p:par>
                                <p:cTn id="125" presetID="12" presetClass="entr" presetSubtype="4" fill="hold" nodeType="afterEffect">
                                  <p:stCondLst>
                                    <p:cond delay="0"/>
                                  </p:stCondLst>
                                  <p:childTnLst>
                                    <p:set>
                                      <p:cBhvr>
                                        <p:cTn id="126" dur="1" fill="hold">
                                          <p:stCondLst>
                                            <p:cond delay="0"/>
                                          </p:stCondLst>
                                        </p:cTn>
                                        <p:tgtEl>
                                          <p:spTgt spid="63"/>
                                        </p:tgtEl>
                                        <p:attrNameLst>
                                          <p:attrName>style.visibility</p:attrName>
                                        </p:attrNameLst>
                                      </p:cBhvr>
                                      <p:to>
                                        <p:strVal val="visible"/>
                                      </p:to>
                                    </p:set>
                                    <p:anim calcmode="lin" valueType="num">
                                      <p:cBhvr additive="base">
                                        <p:cTn id="127" dur="300"/>
                                        <p:tgtEl>
                                          <p:spTgt spid="63"/>
                                        </p:tgtEl>
                                        <p:attrNameLst>
                                          <p:attrName>ppt_y</p:attrName>
                                        </p:attrNameLst>
                                      </p:cBhvr>
                                      <p:tavLst>
                                        <p:tav tm="0">
                                          <p:val>
                                            <p:strVal val="#ppt_y+#ppt_h*1.125000"/>
                                          </p:val>
                                        </p:tav>
                                        <p:tav tm="100000">
                                          <p:val>
                                            <p:strVal val="#ppt_y"/>
                                          </p:val>
                                        </p:tav>
                                      </p:tavLst>
                                    </p:anim>
                                    <p:animEffect transition="in" filter="wipe(up)">
                                      <p:cBhvr>
                                        <p:cTn id="128" dur="300"/>
                                        <p:tgtEl>
                                          <p:spTgt spid="63"/>
                                        </p:tgtEl>
                                      </p:cBhvr>
                                    </p:animEffect>
                                  </p:childTnLst>
                                </p:cTn>
                              </p:par>
                            </p:childTnLst>
                          </p:cTn>
                        </p:par>
                        <p:par>
                          <p:cTn id="129" fill="hold">
                            <p:stCondLst>
                              <p:cond delay="9200"/>
                            </p:stCondLst>
                            <p:childTnLst>
                              <p:par>
                                <p:cTn id="130" presetID="12" presetClass="entr" presetSubtype="4" fill="hold" grpId="0" nodeType="afterEffect">
                                  <p:stCondLst>
                                    <p:cond delay="0"/>
                                  </p:stCondLst>
                                  <p:childTnLst>
                                    <p:set>
                                      <p:cBhvr>
                                        <p:cTn id="131" dur="1" fill="hold">
                                          <p:stCondLst>
                                            <p:cond delay="0"/>
                                          </p:stCondLst>
                                        </p:cTn>
                                        <p:tgtEl>
                                          <p:spTgt spid="61"/>
                                        </p:tgtEl>
                                        <p:attrNameLst>
                                          <p:attrName>style.visibility</p:attrName>
                                        </p:attrNameLst>
                                      </p:cBhvr>
                                      <p:to>
                                        <p:strVal val="visible"/>
                                      </p:to>
                                    </p:set>
                                    <p:anim calcmode="lin" valueType="num">
                                      <p:cBhvr additive="base">
                                        <p:cTn id="132" dur="300"/>
                                        <p:tgtEl>
                                          <p:spTgt spid="61"/>
                                        </p:tgtEl>
                                        <p:attrNameLst>
                                          <p:attrName>ppt_y</p:attrName>
                                        </p:attrNameLst>
                                      </p:cBhvr>
                                      <p:tavLst>
                                        <p:tav tm="0">
                                          <p:val>
                                            <p:strVal val="#ppt_y+#ppt_h*1.125000"/>
                                          </p:val>
                                        </p:tav>
                                        <p:tav tm="100000">
                                          <p:val>
                                            <p:strVal val="#ppt_y"/>
                                          </p:val>
                                        </p:tav>
                                      </p:tavLst>
                                    </p:anim>
                                    <p:animEffect transition="in" filter="wipe(up)">
                                      <p:cBhvr>
                                        <p:cTn id="133" dur="300"/>
                                        <p:tgtEl>
                                          <p:spTgt spid="61"/>
                                        </p:tgtEl>
                                      </p:cBhvr>
                                    </p:animEffect>
                                  </p:childTnLst>
                                </p:cTn>
                              </p:par>
                            </p:childTnLst>
                          </p:cTn>
                        </p:par>
                        <p:par>
                          <p:cTn id="134" fill="hold">
                            <p:stCondLst>
                              <p:cond delay="9500"/>
                            </p:stCondLst>
                            <p:childTnLst>
                              <p:par>
                                <p:cTn id="135" presetID="12" presetClass="entr" presetSubtype="4" fill="hold" nodeType="afterEffect">
                                  <p:stCondLst>
                                    <p:cond delay="0"/>
                                  </p:stCondLst>
                                  <p:childTnLst>
                                    <p:set>
                                      <p:cBhvr>
                                        <p:cTn id="136" dur="1" fill="hold">
                                          <p:stCondLst>
                                            <p:cond delay="0"/>
                                          </p:stCondLst>
                                        </p:cTn>
                                        <p:tgtEl>
                                          <p:spTgt spid="66"/>
                                        </p:tgtEl>
                                        <p:attrNameLst>
                                          <p:attrName>style.visibility</p:attrName>
                                        </p:attrNameLst>
                                      </p:cBhvr>
                                      <p:to>
                                        <p:strVal val="visible"/>
                                      </p:to>
                                    </p:set>
                                    <p:anim calcmode="lin" valueType="num">
                                      <p:cBhvr additive="base">
                                        <p:cTn id="137" dur="500"/>
                                        <p:tgtEl>
                                          <p:spTgt spid="66"/>
                                        </p:tgtEl>
                                        <p:attrNameLst>
                                          <p:attrName>ppt_y</p:attrName>
                                        </p:attrNameLst>
                                      </p:cBhvr>
                                      <p:tavLst>
                                        <p:tav tm="0">
                                          <p:val>
                                            <p:strVal val="#ppt_y+#ppt_h*1.125000"/>
                                          </p:val>
                                        </p:tav>
                                        <p:tav tm="100000">
                                          <p:val>
                                            <p:strVal val="#ppt_y"/>
                                          </p:val>
                                        </p:tav>
                                      </p:tavLst>
                                    </p:anim>
                                    <p:animEffect transition="in" filter="wipe(up)">
                                      <p:cBhvr>
                                        <p:cTn id="138" dur="500"/>
                                        <p:tgtEl>
                                          <p:spTgt spid="66"/>
                                        </p:tgtEl>
                                      </p:cBhvr>
                                    </p:animEffect>
                                  </p:childTnLst>
                                </p:cTn>
                              </p:par>
                            </p:childTnLst>
                          </p:cTn>
                        </p:par>
                        <p:par>
                          <p:cTn id="139" fill="hold">
                            <p:stCondLst>
                              <p:cond delay="10000"/>
                            </p:stCondLst>
                            <p:childTnLst>
                              <p:par>
                                <p:cTn id="140" presetID="26" presetClass="emph" presetSubtype="0" repeatCount="4000" fill="hold" nodeType="afterEffect">
                                  <p:stCondLst>
                                    <p:cond delay="0"/>
                                  </p:stCondLst>
                                  <p:childTnLst>
                                    <p:animEffect transition="out" filter="fade">
                                      <p:cBhvr>
                                        <p:cTn id="141" dur="1000" tmFilter="0, 0; .2, .5; .8, .5; 1, 0"/>
                                        <p:tgtEl>
                                          <p:spTgt spid="66"/>
                                        </p:tgtEl>
                                      </p:cBhvr>
                                    </p:animEffect>
                                    <p:animScale>
                                      <p:cBhvr>
                                        <p:cTn id="142" dur="500" autoRev="1" fill="hold"/>
                                        <p:tgtEl>
                                          <p:spTgt spid="66"/>
                                        </p:tgtEl>
                                      </p:cBhvr>
                                      <p:by x="105000" y="105000"/>
                                    </p:animScale>
                                  </p:childTnLst>
                                </p:cTn>
                              </p:par>
                              <p:par>
                                <p:cTn id="143" presetID="12" presetClass="entr" presetSubtype="4" fill="hold" grpId="0" nodeType="withEffect">
                                  <p:stCondLst>
                                    <p:cond delay="0"/>
                                  </p:stCondLst>
                                  <p:childTnLst>
                                    <p:set>
                                      <p:cBhvr>
                                        <p:cTn id="144" dur="1" fill="hold">
                                          <p:stCondLst>
                                            <p:cond delay="0"/>
                                          </p:stCondLst>
                                        </p:cTn>
                                        <p:tgtEl>
                                          <p:spTgt spid="67"/>
                                        </p:tgtEl>
                                        <p:attrNameLst>
                                          <p:attrName>style.visibility</p:attrName>
                                        </p:attrNameLst>
                                      </p:cBhvr>
                                      <p:to>
                                        <p:strVal val="visible"/>
                                      </p:to>
                                    </p:set>
                                    <p:anim calcmode="lin" valueType="num">
                                      <p:cBhvr additive="base">
                                        <p:cTn id="145" dur="500"/>
                                        <p:tgtEl>
                                          <p:spTgt spid="67"/>
                                        </p:tgtEl>
                                        <p:attrNameLst>
                                          <p:attrName>ppt_y</p:attrName>
                                        </p:attrNameLst>
                                      </p:cBhvr>
                                      <p:tavLst>
                                        <p:tav tm="0">
                                          <p:val>
                                            <p:strVal val="#ppt_y+#ppt_h*1.125000"/>
                                          </p:val>
                                        </p:tav>
                                        <p:tav tm="100000">
                                          <p:val>
                                            <p:strVal val="#ppt_y"/>
                                          </p:val>
                                        </p:tav>
                                      </p:tavLst>
                                    </p:anim>
                                    <p:animEffect transition="in" filter="wipe(up)">
                                      <p:cBhvr>
                                        <p:cTn id="146"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P spid="61" grpId="0"/>
      <p:bldP spid="59" grpId="0" animBg="1"/>
      <p:bldP spid="57" grpId="0" animBg="1"/>
      <p:bldP spid="51" grpId="0"/>
      <p:bldP spid="52" grpId="0"/>
      <p:bldP spid="53" grpId="0"/>
      <p:bldP spid="54" grpId="0"/>
      <p:bldP spid="55" grpId="0"/>
      <p:bldP spid="56" grpId="0"/>
      <p:bldP spid="49" grpId="0" animBg="1"/>
      <p:bldP spid="47" grpId="0" animBg="1"/>
      <p:bldP spid="45" grpId="0" animBg="1"/>
      <p:bldP spid="43" grpId="0" animBg="1"/>
      <p:bldP spid="62" grpId="0" animBg="1"/>
      <p:bldP spid="6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0A9AA4B-715D-FF4A-B9B7-F83F158B564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170" y="-1"/>
            <a:ext cx="14410662" cy="9617551"/>
          </a:xfrm>
          <a:prstGeom prst="rect">
            <a:avLst/>
          </a:prstGeom>
        </p:spPr>
      </p:pic>
      <p:sp>
        <p:nvSpPr>
          <p:cNvPr id="4" name="Rechthoek 3">
            <a:extLst>
              <a:ext uri="{FF2B5EF4-FFF2-40B4-BE49-F238E27FC236}">
                <a16:creationId xmlns:a16="http://schemas.microsoft.com/office/drawing/2014/main" id="{286E3CF8-EC87-DA42-9619-A18C440DBCBC}"/>
              </a:ext>
            </a:extLst>
          </p:cNvPr>
          <p:cNvSpPr/>
          <p:nvPr/>
        </p:nvSpPr>
        <p:spPr>
          <a:xfrm>
            <a:off x="7134" y="559896"/>
            <a:ext cx="12192000" cy="8132602"/>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Rechthoek 4">
            <a:extLst>
              <a:ext uri="{FF2B5EF4-FFF2-40B4-BE49-F238E27FC236}">
                <a16:creationId xmlns:a16="http://schemas.microsoft.com/office/drawing/2014/main" id="{783DC9F3-3178-D74A-9F86-95E1ECB328D2}"/>
              </a:ext>
            </a:extLst>
          </p:cNvPr>
          <p:cNvSpPr/>
          <p:nvPr/>
        </p:nvSpPr>
        <p:spPr>
          <a:xfrm>
            <a:off x="0" y="0"/>
            <a:ext cx="5321300" cy="5549900"/>
          </a:xfrm>
          <a:prstGeom prst="rect">
            <a:avLst/>
          </a:prstGeom>
          <a:solidFill>
            <a:srgbClr val="006C72">
              <a:alpha val="67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EC094031-23CF-454A-BC98-B1F6D5DA3920}"/>
              </a:ext>
            </a:extLst>
          </p:cNvPr>
          <p:cNvSpPr/>
          <p:nvPr/>
        </p:nvSpPr>
        <p:spPr>
          <a:xfrm>
            <a:off x="-1" y="5705339"/>
            <a:ext cx="5321300" cy="1152661"/>
          </a:xfrm>
          <a:prstGeom prst="rect">
            <a:avLst/>
          </a:prstGeom>
          <a:solidFill>
            <a:srgbClr val="006C72">
              <a:alpha val="67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9" name="Afbeelding 8">
            <a:extLst>
              <a:ext uri="{FF2B5EF4-FFF2-40B4-BE49-F238E27FC236}">
                <a16:creationId xmlns:a16="http://schemas.microsoft.com/office/drawing/2014/main" id="{5B4C2051-4726-8F4E-9BA0-A5A7077B6B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531" y="656252"/>
            <a:ext cx="3521873" cy="4011228"/>
          </a:xfrm>
          <a:prstGeom prst="rect">
            <a:avLst/>
          </a:prstGeom>
          <a:effectLst>
            <a:outerShdw blurRad="50800" dist="38100" dir="2700000" algn="tl" rotWithShape="0">
              <a:prstClr val="black">
                <a:alpha val="40000"/>
              </a:prstClr>
            </a:outerShdw>
          </a:effectLst>
        </p:spPr>
      </p:pic>
      <p:sp>
        <p:nvSpPr>
          <p:cNvPr id="8" name="Tekstvak 7">
            <a:extLst>
              <a:ext uri="{FF2B5EF4-FFF2-40B4-BE49-F238E27FC236}">
                <a16:creationId xmlns:a16="http://schemas.microsoft.com/office/drawing/2014/main" id="{67324233-94A4-5C44-9440-D691318FE017}"/>
              </a:ext>
            </a:extLst>
          </p:cNvPr>
          <p:cNvSpPr txBox="1"/>
          <p:nvPr/>
        </p:nvSpPr>
        <p:spPr>
          <a:xfrm>
            <a:off x="764685" y="5958503"/>
            <a:ext cx="3791928"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nl-NL" sz="3600" dirty="0">
                <a:solidFill>
                  <a:schemeClr val="bg1"/>
                </a:solidFill>
              </a:rPr>
              <a:t>Series </a:t>
            </a:r>
            <a:r>
              <a:rPr lang="nl-NL" sz="3600" dirty="0" err="1">
                <a:solidFill>
                  <a:schemeClr val="bg1"/>
                </a:solidFill>
              </a:rPr>
              <a:t>Production</a:t>
            </a:r>
            <a:endParaRPr lang="nl-NL" sz="3600" dirty="0">
              <a:solidFill>
                <a:schemeClr val="bg1"/>
              </a:solidFill>
            </a:endParaRPr>
          </a:p>
        </p:txBody>
      </p:sp>
      <p:sp>
        <p:nvSpPr>
          <p:cNvPr id="31" name="Tekstvak 30">
            <a:extLst>
              <a:ext uri="{FF2B5EF4-FFF2-40B4-BE49-F238E27FC236}">
                <a16:creationId xmlns:a16="http://schemas.microsoft.com/office/drawing/2014/main" id="{B22B5288-53B5-4CBD-A2BD-574454251980}"/>
              </a:ext>
            </a:extLst>
          </p:cNvPr>
          <p:cNvSpPr txBox="1"/>
          <p:nvPr/>
        </p:nvSpPr>
        <p:spPr>
          <a:xfrm>
            <a:off x="6695296" y="3795841"/>
            <a:ext cx="5594856"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solidFill>
                  <a:srgbClr val="003D43"/>
                </a:solidFill>
              </a:rPr>
              <a:t>Full support of purchase</a:t>
            </a:r>
            <a:endParaRPr lang="nl-NL" dirty="0"/>
          </a:p>
        </p:txBody>
      </p:sp>
      <p:sp>
        <p:nvSpPr>
          <p:cNvPr id="64" name="Ovaal 63">
            <a:extLst>
              <a:ext uri="{FF2B5EF4-FFF2-40B4-BE49-F238E27FC236}">
                <a16:creationId xmlns:a16="http://schemas.microsoft.com/office/drawing/2014/main" id="{4AFD68E3-B616-48EB-ACC1-613EDD4F0562}"/>
              </a:ext>
            </a:extLst>
          </p:cNvPr>
          <p:cNvSpPr/>
          <p:nvPr/>
        </p:nvSpPr>
        <p:spPr>
          <a:xfrm>
            <a:off x="6110850" y="3101374"/>
            <a:ext cx="183987" cy="18398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65" name="Rechte verbindingslijn 64">
            <a:extLst>
              <a:ext uri="{FF2B5EF4-FFF2-40B4-BE49-F238E27FC236}">
                <a16:creationId xmlns:a16="http://schemas.microsoft.com/office/drawing/2014/main" id="{BD561705-F78D-4217-843F-4D60ECD311EF}"/>
              </a:ext>
            </a:extLst>
          </p:cNvPr>
          <p:cNvCxnSpPr>
            <a:cxnSpLocks/>
          </p:cNvCxnSpPr>
          <p:nvPr/>
        </p:nvCxnSpPr>
        <p:spPr>
          <a:xfrm>
            <a:off x="6294837" y="3189009"/>
            <a:ext cx="226465" cy="0"/>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2" name="Ovaal 61">
            <a:extLst>
              <a:ext uri="{FF2B5EF4-FFF2-40B4-BE49-F238E27FC236}">
                <a16:creationId xmlns:a16="http://schemas.microsoft.com/office/drawing/2014/main" id="{FA5A3318-94A6-4BAF-AA14-A18D09C61CD4}"/>
              </a:ext>
            </a:extLst>
          </p:cNvPr>
          <p:cNvSpPr/>
          <p:nvPr/>
        </p:nvSpPr>
        <p:spPr>
          <a:xfrm>
            <a:off x="6108899" y="1416163"/>
            <a:ext cx="183987" cy="18398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63" name="Rechte verbindingslijn 62">
            <a:extLst>
              <a:ext uri="{FF2B5EF4-FFF2-40B4-BE49-F238E27FC236}">
                <a16:creationId xmlns:a16="http://schemas.microsoft.com/office/drawing/2014/main" id="{D612469C-399A-4809-8C65-99BA7DC62FAA}"/>
              </a:ext>
            </a:extLst>
          </p:cNvPr>
          <p:cNvCxnSpPr>
            <a:cxnSpLocks/>
          </p:cNvCxnSpPr>
          <p:nvPr/>
        </p:nvCxnSpPr>
        <p:spPr>
          <a:xfrm>
            <a:off x="6292886" y="1503797"/>
            <a:ext cx="226465" cy="0"/>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6" name="Tekstvak 55">
            <a:extLst>
              <a:ext uri="{FF2B5EF4-FFF2-40B4-BE49-F238E27FC236}">
                <a16:creationId xmlns:a16="http://schemas.microsoft.com/office/drawing/2014/main" id="{7AD70C6D-7E7F-4B73-A77E-B6C93473ABE3}"/>
              </a:ext>
            </a:extLst>
          </p:cNvPr>
          <p:cNvSpPr txBox="1"/>
          <p:nvPr/>
        </p:nvSpPr>
        <p:spPr>
          <a:xfrm>
            <a:off x="6703338" y="1246547"/>
            <a:ext cx="5594856" cy="95410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solidFill>
                  <a:srgbClr val="003D43"/>
                </a:solidFill>
              </a:rPr>
              <a:t>Smaller and larger series </a:t>
            </a:r>
          </a:p>
          <a:p>
            <a:r>
              <a:rPr lang="en-US" sz="2800" dirty="0">
                <a:solidFill>
                  <a:srgbClr val="003D43"/>
                </a:solidFill>
              </a:rPr>
              <a:t>production</a:t>
            </a:r>
            <a:endParaRPr lang="nl-NL" dirty="0"/>
          </a:p>
        </p:txBody>
      </p:sp>
      <p:sp>
        <p:nvSpPr>
          <p:cNvPr id="57" name="Tekstvak 56">
            <a:extLst>
              <a:ext uri="{FF2B5EF4-FFF2-40B4-BE49-F238E27FC236}">
                <a16:creationId xmlns:a16="http://schemas.microsoft.com/office/drawing/2014/main" id="{90CB1AB8-46FC-412D-A9E3-4530DB6CE41C}"/>
              </a:ext>
            </a:extLst>
          </p:cNvPr>
          <p:cNvSpPr txBox="1"/>
          <p:nvPr/>
        </p:nvSpPr>
        <p:spPr>
          <a:xfrm>
            <a:off x="6695296" y="2065609"/>
            <a:ext cx="5594856" cy="95410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solidFill>
                  <a:srgbClr val="003D43"/>
                </a:solidFill>
              </a:rPr>
              <a:t>Cost reduction: smart purchase</a:t>
            </a:r>
          </a:p>
          <a:p>
            <a:r>
              <a:rPr lang="en-US" sz="2800" dirty="0">
                <a:solidFill>
                  <a:srgbClr val="003D43"/>
                </a:solidFill>
              </a:rPr>
              <a:t>and engineering</a:t>
            </a:r>
            <a:endParaRPr lang="nl-NL" dirty="0"/>
          </a:p>
        </p:txBody>
      </p:sp>
      <p:sp>
        <p:nvSpPr>
          <p:cNvPr id="59" name="Tekstvak 58">
            <a:extLst>
              <a:ext uri="{FF2B5EF4-FFF2-40B4-BE49-F238E27FC236}">
                <a16:creationId xmlns:a16="http://schemas.microsoft.com/office/drawing/2014/main" id="{F04A6FC7-D2BD-4206-B310-602190F0D7EF}"/>
              </a:ext>
            </a:extLst>
          </p:cNvPr>
          <p:cNvSpPr txBox="1"/>
          <p:nvPr/>
        </p:nvSpPr>
        <p:spPr>
          <a:xfrm>
            <a:off x="6695296" y="4218582"/>
            <a:ext cx="5594856" cy="95410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solidFill>
                  <a:srgbClr val="003D43"/>
                </a:solidFill>
              </a:rPr>
              <a:t>Module &amp; system integration, including housing and wiring</a:t>
            </a:r>
          </a:p>
        </p:txBody>
      </p:sp>
      <p:sp>
        <p:nvSpPr>
          <p:cNvPr id="60" name="Tekstvak 59">
            <a:extLst>
              <a:ext uri="{FF2B5EF4-FFF2-40B4-BE49-F238E27FC236}">
                <a16:creationId xmlns:a16="http://schemas.microsoft.com/office/drawing/2014/main" id="{35CF9A06-A71B-40C1-9EF4-8E2325C6A273}"/>
              </a:ext>
            </a:extLst>
          </p:cNvPr>
          <p:cNvSpPr txBox="1"/>
          <p:nvPr/>
        </p:nvSpPr>
        <p:spPr>
          <a:xfrm>
            <a:off x="6695296" y="2919237"/>
            <a:ext cx="5594856"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solidFill>
                  <a:srgbClr val="003D43"/>
                </a:solidFill>
              </a:rPr>
              <a:t>Supply chain optimization</a:t>
            </a:r>
          </a:p>
        </p:txBody>
      </p:sp>
      <p:sp>
        <p:nvSpPr>
          <p:cNvPr id="61" name="Tekstvak 60">
            <a:extLst>
              <a:ext uri="{FF2B5EF4-FFF2-40B4-BE49-F238E27FC236}">
                <a16:creationId xmlns:a16="http://schemas.microsoft.com/office/drawing/2014/main" id="{C4E7C666-6DE9-44C7-AED0-0395D20CC3BC}"/>
              </a:ext>
            </a:extLst>
          </p:cNvPr>
          <p:cNvSpPr txBox="1"/>
          <p:nvPr/>
        </p:nvSpPr>
        <p:spPr>
          <a:xfrm>
            <a:off x="6703338" y="3357539"/>
            <a:ext cx="5594856"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solidFill>
                  <a:srgbClr val="003D43"/>
                </a:solidFill>
              </a:rPr>
              <a:t>Add on engineering</a:t>
            </a:r>
            <a:endParaRPr lang="nl-NL" dirty="0"/>
          </a:p>
        </p:txBody>
      </p:sp>
      <p:sp>
        <p:nvSpPr>
          <p:cNvPr id="52" name="Ovaal 51">
            <a:extLst>
              <a:ext uri="{FF2B5EF4-FFF2-40B4-BE49-F238E27FC236}">
                <a16:creationId xmlns:a16="http://schemas.microsoft.com/office/drawing/2014/main" id="{1A9FD767-A078-4B19-8C00-DF26390A8675}"/>
              </a:ext>
            </a:extLst>
          </p:cNvPr>
          <p:cNvSpPr/>
          <p:nvPr/>
        </p:nvSpPr>
        <p:spPr>
          <a:xfrm>
            <a:off x="6110852" y="2259755"/>
            <a:ext cx="183987" cy="18398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53" name="Rechte verbindingslijn 52">
            <a:extLst>
              <a:ext uri="{FF2B5EF4-FFF2-40B4-BE49-F238E27FC236}">
                <a16:creationId xmlns:a16="http://schemas.microsoft.com/office/drawing/2014/main" id="{F40FE818-0744-4138-8926-06009C7CFDEA}"/>
              </a:ext>
            </a:extLst>
          </p:cNvPr>
          <p:cNvCxnSpPr>
            <a:cxnSpLocks/>
          </p:cNvCxnSpPr>
          <p:nvPr/>
        </p:nvCxnSpPr>
        <p:spPr>
          <a:xfrm>
            <a:off x="6294842" y="2347390"/>
            <a:ext cx="226465" cy="0"/>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8" name="Ovaal 47">
            <a:extLst>
              <a:ext uri="{FF2B5EF4-FFF2-40B4-BE49-F238E27FC236}">
                <a16:creationId xmlns:a16="http://schemas.microsoft.com/office/drawing/2014/main" id="{2D5740B4-4CB3-47EE-B81A-1318EE4AADAE}"/>
              </a:ext>
            </a:extLst>
          </p:cNvPr>
          <p:cNvSpPr/>
          <p:nvPr/>
        </p:nvSpPr>
        <p:spPr>
          <a:xfrm>
            <a:off x="6103134" y="4005294"/>
            <a:ext cx="183987" cy="18398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9" name="Rechte verbindingslijn 48">
            <a:extLst>
              <a:ext uri="{FF2B5EF4-FFF2-40B4-BE49-F238E27FC236}">
                <a16:creationId xmlns:a16="http://schemas.microsoft.com/office/drawing/2014/main" id="{A473A1E1-BCCF-40A5-BBEC-114DBC5E093A}"/>
              </a:ext>
            </a:extLst>
          </p:cNvPr>
          <p:cNvCxnSpPr>
            <a:cxnSpLocks/>
          </p:cNvCxnSpPr>
          <p:nvPr/>
        </p:nvCxnSpPr>
        <p:spPr>
          <a:xfrm>
            <a:off x="6287121" y="4092928"/>
            <a:ext cx="226465" cy="0"/>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8" name="Ovaal 37">
            <a:extLst>
              <a:ext uri="{FF2B5EF4-FFF2-40B4-BE49-F238E27FC236}">
                <a16:creationId xmlns:a16="http://schemas.microsoft.com/office/drawing/2014/main" id="{C7D9FCF3-3DDF-4850-A768-155BCF69FBB6}"/>
              </a:ext>
            </a:extLst>
          </p:cNvPr>
          <p:cNvSpPr/>
          <p:nvPr/>
        </p:nvSpPr>
        <p:spPr>
          <a:xfrm>
            <a:off x="6110850" y="4424125"/>
            <a:ext cx="183987" cy="18398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9" name="Rechte verbindingslijn 38">
            <a:extLst>
              <a:ext uri="{FF2B5EF4-FFF2-40B4-BE49-F238E27FC236}">
                <a16:creationId xmlns:a16="http://schemas.microsoft.com/office/drawing/2014/main" id="{C5687B9C-892B-42D5-8A15-605C097BD056}"/>
              </a:ext>
            </a:extLst>
          </p:cNvPr>
          <p:cNvCxnSpPr>
            <a:cxnSpLocks/>
          </p:cNvCxnSpPr>
          <p:nvPr/>
        </p:nvCxnSpPr>
        <p:spPr>
          <a:xfrm>
            <a:off x="6294837" y="4511759"/>
            <a:ext cx="226465" cy="0"/>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6" name="Ovaal 65">
            <a:extLst>
              <a:ext uri="{FF2B5EF4-FFF2-40B4-BE49-F238E27FC236}">
                <a16:creationId xmlns:a16="http://schemas.microsoft.com/office/drawing/2014/main" id="{0B3D87D1-5A26-4E2F-9CC6-4089A9E752D5}"/>
              </a:ext>
            </a:extLst>
          </p:cNvPr>
          <p:cNvSpPr/>
          <p:nvPr/>
        </p:nvSpPr>
        <p:spPr>
          <a:xfrm>
            <a:off x="6110850" y="3554320"/>
            <a:ext cx="183987" cy="18398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67" name="Rechte verbindingslijn 66">
            <a:extLst>
              <a:ext uri="{FF2B5EF4-FFF2-40B4-BE49-F238E27FC236}">
                <a16:creationId xmlns:a16="http://schemas.microsoft.com/office/drawing/2014/main" id="{FDF10653-7E0F-422D-9C1F-0688CF61F02B}"/>
              </a:ext>
            </a:extLst>
          </p:cNvPr>
          <p:cNvCxnSpPr>
            <a:cxnSpLocks/>
          </p:cNvCxnSpPr>
          <p:nvPr/>
        </p:nvCxnSpPr>
        <p:spPr>
          <a:xfrm>
            <a:off x="6294837" y="3641954"/>
            <a:ext cx="226465" cy="0"/>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0" name="Afbeelding 49">
            <a:hlinkClick r:id="rId5" action="ppaction://hlinksldjump"/>
            <a:extLst>
              <a:ext uri="{FF2B5EF4-FFF2-40B4-BE49-F238E27FC236}">
                <a16:creationId xmlns:a16="http://schemas.microsoft.com/office/drawing/2014/main" id="{D67060D2-67F1-4B60-B128-C86B11848BEF}"/>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0890518" y="5427470"/>
            <a:ext cx="961919" cy="752562"/>
          </a:xfrm>
          <a:prstGeom prst="rect">
            <a:avLst/>
          </a:prstGeom>
          <a:effectLst>
            <a:outerShdw blurRad="50800" dist="38100" dir="2700000" algn="tl" rotWithShape="0">
              <a:prstClr val="black">
                <a:alpha val="40000"/>
              </a:prstClr>
            </a:outerShdw>
          </a:effectLst>
        </p:spPr>
      </p:pic>
      <p:sp>
        <p:nvSpPr>
          <p:cNvPr id="51" name="Tekstvak 50">
            <a:hlinkClick r:id="rId5" action="ppaction://hlinksldjump"/>
            <a:extLst>
              <a:ext uri="{FF2B5EF4-FFF2-40B4-BE49-F238E27FC236}">
                <a16:creationId xmlns:a16="http://schemas.microsoft.com/office/drawing/2014/main" id="{6B54BF18-EC58-4E7B-B135-27EB24C60100}"/>
              </a:ext>
            </a:extLst>
          </p:cNvPr>
          <p:cNvSpPr txBox="1"/>
          <p:nvPr/>
        </p:nvSpPr>
        <p:spPr>
          <a:xfrm>
            <a:off x="11096832" y="6207041"/>
            <a:ext cx="647127"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nl-NL" b="1" dirty="0">
                <a:solidFill>
                  <a:schemeClr val="bg1"/>
                </a:solidFill>
              </a:rPr>
              <a:t>Back</a:t>
            </a:r>
          </a:p>
        </p:txBody>
      </p:sp>
    </p:spTree>
    <p:extLst>
      <p:ext uri="{BB962C8B-B14F-4D97-AF65-F5344CB8AC3E}">
        <p14:creationId xmlns:p14="http://schemas.microsoft.com/office/powerpoint/2010/main" val="317509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p:tgtEl>
                                          <p:spTgt spid="4"/>
                                        </p:tgtEl>
                                        <p:attrNameLst>
                                          <p:attrName>ppt_y</p:attrName>
                                        </p:attrNameLst>
                                      </p:cBhvr>
                                      <p:tavLst>
                                        <p:tav tm="0">
                                          <p:val>
                                            <p:strVal val="#ppt_y+#ppt_h*1.125000"/>
                                          </p:val>
                                        </p:tav>
                                        <p:tav tm="100000">
                                          <p:val>
                                            <p:strVal val="#ppt_y"/>
                                          </p:val>
                                        </p:tav>
                                      </p:tavLst>
                                    </p:anim>
                                    <p:animEffect transition="in" filter="wipe(up)">
                                      <p:cBhvr>
                                        <p:cTn id="8" dur="2000"/>
                                        <p:tgtEl>
                                          <p:spTgt spid="4"/>
                                        </p:tgtEl>
                                      </p:cBhvr>
                                    </p:animEffect>
                                  </p:childTnLst>
                                </p:cTn>
                              </p:par>
                            </p:childTnLst>
                          </p:cTn>
                        </p:par>
                        <p:par>
                          <p:cTn id="9" fill="hold">
                            <p:stCondLst>
                              <p:cond delay="2000"/>
                            </p:stCondLst>
                            <p:childTnLst>
                              <p:par>
                                <p:cTn id="10" presetID="1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300"/>
                                        <p:tgtEl>
                                          <p:spTgt spid="9"/>
                                        </p:tgtEl>
                                        <p:attrNameLst>
                                          <p:attrName>ppt_y</p:attrName>
                                        </p:attrNameLst>
                                      </p:cBhvr>
                                      <p:tavLst>
                                        <p:tav tm="0">
                                          <p:val>
                                            <p:strVal val="#ppt_y+#ppt_h*1.125000"/>
                                          </p:val>
                                        </p:tav>
                                        <p:tav tm="100000">
                                          <p:val>
                                            <p:strVal val="#ppt_y"/>
                                          </p:val>
                                        </p:tav>
                                      </p:tavLst>
                                    </p:anim>
                                    <p:animEffect transition="in" filter="wipe(up)">
                                      <p:cBhvr>
                                        <p:cTn id="13" dur="300"/>
                                        <p:tgtEl>
                                          <p:spTgt spid="9"/>
                                        </p:tgtEl>
                                      </p:cBhvr>
                                    </p:animEffect>
                                  </p:childTnLst>
                                </p:cTn>
                              </p:par>
                            </p:childTnLst>
                          </p:cTn>
                        </p:par>
                        <p:par>
                          <p:cTn id="14" fill="hold">
                            <p:stCondLst>
                              <p:cond delay="2300"/>
                            </p:stCondLst>
                            <p:childTnLst>
                              <p:par>
                                <p:cTn id="15" presetID="1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300"/>
                                        <p:tgtEl>
                                          <p:spTgt spid="5"/>
                                        </p:tgtEl>
                                        <p:attrNameLst>
                                          <p:attrName>ppt_y</p:attrName>
                                        </p:attrNameLst>
                                      </p:cBhvr>
                                      <p:tavLst>
                                        <p:tav tm="0">
                                          <p:val>
                                            <p:strVal val="#ppt_y+#ppt_h*1.125000"/>
                                          </p:val>
                                        </p:tav>
                                        <p:tav tm="100000">
                                          <p:val>
                                            <p:strVal val="#ppt_y"/>
                                          </p:val>
                                        </p:tav>
                                      </p:tavLst>
                                    </p:anim>
                                    <p:animEffect transition="in" filter="wipe(up)">
                                      <p:cBhvr>
                                        <p:cTn id="18" dur="300"/>
                                        <p:tgtEl>
                                          <p:spTgt spid="5"/>
                                        </p:tgtEl>
                                      </p:cBhvr>
                                    </p:animEffect>
                                  </p:childTnLst>
                                </p:cTn>
                              </p:par>
                            </p:childTnLst>
                          </p:cTn>
                        </p:par>
                        <p:par>
                          <p:cTn id="19" fill="hold">
                            <p:stCondLst>
                              <p:cond delay="2600"/>
                            </p:stCondLst>
                            <p:childTnLst>
                              <p:par>
                                <p:cTn id="20" presetID="1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300"/>
                                        <p:tgtEl>
                                          <p:spTgt spid="8"/>
                                        </p:tgtEl>
                                        <p:attrNameLst>
                                          <p:attrName>ppt_y</p:attrName>
                                        </p:attrNameLst>
                                      </p:cBhvr>
                                      <p:tavLst>
                                        <p:tav tm="0">
                                          <p:val>
                                            <p:strVal val="#ppt_y+#ppt_h*1.125000"/>
                                          </p:val>
                                        </p:tav>
                                        <p:tav tm="100000">
                                          <p:val>
                                            <p:strVal val="#ppt_y"/>
                                          </p:val>
                                        </p:tav>
                                      </p:tavLst>
                                    </p:anim>
                                    <p:animEffect transition="in" filter="wipe(up)">
                                      <p:cBhvr>
                                        <p:cTn id="23" dur="300"/>
                                        <p:tgtEl>
                                          <p:spTgt spid="8"/>
                                        </p:tgtEl>
                                      </p:cBhvr>
                                    </p:animEffect>
                                  </p:childTnLst>
                                </p:cTn>
                              </p:par>
                            </p:childTnLst>
                          </p:cTn>
                        </p:par>
                        <p:par>
                          <p:cTn id="24" fill="hold">
                            <p:stCondLst>
                              <p:cond delay="2900"/>
                            </p:stCondLst>
                            <p:childTnLst>
                              <p:par>
                                <p:cTn id="25" presetID="12" presetClass="entr" presetSubtype="4"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300"/>
                                        <p:tgtEl>
                                          <p:spTgt spid="6"/>
                                        </p:tgtEl>
                                        <p:attrNameLst>
                                          <p:attrName>ppt_y</p:attrName>
                                        </p:attrNameLst>
                                      </p:cBhvr>
                                      <p:tavLst>
                                        <p:tav tm="0">
                                          <p:val>
                                            <p:strVal val="#ppt_y+#ppt_h*1.125000"/>
                                          </p:val>
                                        </p:tav>
                                        <p:tav tm="100000">
                                          <p:val>
                                            <p:strVal val="#ppt_y"/>
                                          </p:val>
                                        </p:tav>
                                      </p:tavLst>
                                    </p:anim>
                                    <p:animEffect transition="in" filter="wipe(up)">
                                      <p:cBhvr>
                                        <p:cTn id="28" dur="300"/>
                                        <p:tgtEl>
                                          <p:spTgt spid="6"/>
                                        </p:tgtEl>
                                      </p:cBhvr>
                                    </p:animEffect>
                                  </p:childTnLst>
                                </p:cTn>
                              </p:par>
                            </p:childTnLst>
                          </p:cTn>
                        </p:par>
                        <p:par>
                          <p:cTn id="29" fill="hold">
                            <p:stCondLst>
                              <p:cond delay="3200"/>
                            </p:stCondLst>
                            <p:childTnLst>
                              <p:par>
                                <p:cTn id="30" presetID="12" presetClass="entr" presetSubtype="4" fill="hold" grpId="0" nodeType="afterEffect">
                                  <p:stCondLst>
                                    <p:cond delay="0"/>
                                  </p:stCondLst>
                                  <p:childTnLst>
                                    <p:set>
                                      <p:cBhvr>
                                        <p:cTn id="31" dur="1" fill="hold">
                                          <p:stCondLst>
                                            <p:cond delay="0"/>
                                          </p:stCondLst>
                                        </p:cTn>
                                        <p:tgtEl>
                                          <p:spTgt spid="62"/>
                                        </p:tgtEl>
                                        <p:attrNameLst>
                                          <p:attrName>style.visibility</p:attrName>
                                        </p:attrNameLst>
                                      </p:cBhvr>
                                      <p:to>
                                        <p:strVal val="visible"/>
                                      </p:to>
                                    </p:set>
                                    <p:anim calcmode="lin" valueType="num">
                                      <p:cBhvr additive="base">
                                        <p:cTn id="32" dur="300"/>
                                        <p:tgtEl>
                                          <p:spTgt spid="62"/>
                                        </p:tgtEl>
                                        <p:attrNameLst>
                                          <p:attrName>ppt_y</p:attrName>
                                        </p:attrNameLst>
                                      </p:cBhvr>
                                      <p:tavLst>
                                        <p:tav tm="0">
                                          <p:val>
                                            <p:strVal val="#ppt_y+#ppt_h*1.125000"/>
                                          </p:val>
                                        </p:tav>
                                        <p:tav tm="100000">
                                          <p:val>
                                            <p:strVal val="#ppt_y"/>
                                          </p:val>
                                        </p:tav>
                                      </p:tavLst>
                                    </p:anim>
                                    <p:animEffect transition="in" filter="wipe(up)">
                                      <p:cBhvr>
                                        <p:cTn id="33" dur="300"/>
                                        <p:tgtEl>
                                          <p:spTgt spid="62"/>
                                        </p:tgtEl>
                                      </p:cBhvr>
                                    </p:animEffect>
                                  </p:childTnLst>
                                </p:cTn>
                              </p:par>
                            </p:childTnLst>
                          </p:cTn>
                        </p:par>
                        <p:par>
                          <p:cTn id="34" fill="hold">
                            <p:stCondLst>
                              <p:cond delay="3500"/>
                            </p:stCondLst>
                            <p:childTnLst>
                              <p:par>
                                <p:cTn id="35" presetID="12" presetClass="entr" presetSubtype="4" fill="hold" nodeType="after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additive="base">
                                        <p:cTn id="37" dur="300"/>
                                        <p:tgtEl>
                                          <p:spTgt spid="63"/>
                                        </p:tgtEl>
                                        <p:attrNameLst>
                                          <p:attrName>ppt_y</p:attrName>
                                        </p:attrNameLst>
                                      </p:cBhvr>
                                      <p:tavLst>
                                        <p:tav tm="0">
                                          <p:val>
                                            <p:strVal val="#ppt_y+#ppt_h*1.125000"/>
                                          </p:val>
                                        </p:tav>
                                        <p:tav tm="100000">
                                          <p:val>
                                            <p:strVal val="#ppt_y"/>
                                          </p:val>
                                        </p:tav>
                                      </p:tavLst>
                                    </p:anim>
                                    <p:animEffect transition="in" filter="wipe(up)">
                                      <p:cBhvr>
                                        <p:cTn id="38" dur="300"/>
                                        <p:tgtEl>
                                          <p:spTgt spid="63"/>
                                        </p:tgtEl>
                                      </p:cBhvr>
                                    </p:animEffect>
                                  </p:childTnLst>
                                </p:cTn>
                              </p:par>
                            </p:childTnLst>
                          </p:cTn>
                        </p:par>
                        <p:par>
                          <p:cTn id="39" fill="hold">
                            <p:stCondLst>
                              <p:cond delay="3800"/>
                            </p:stCondLst>
                            <p:childTnLst>
                              <p:par>
                                <p:cTn id="40" presetID="12" presetClass="entr" presetSubtype="4" fill="hold" grpId="0" nodeType="afterEffect">
                                  <p:stCondLst>
                                    <p:cond delay="0"/>
                                  </p:stCondLst>
                                  <p:childTnLst>
                                    <p:set>
                                      <p:cBhvr>
                                        <p:cTn id="41" dur="1" fill="hold">
                                          <p:stCondLst>
                                            <p:cond delay="0"/>
                                          </p:stCondLst>
                                        </p:cTn>
                                        <p:tgtEl>
                                          <p:spTgt spid="56"/>
                                        </p:tgtEl>
                                        <p:attrNameLst>
                                          <p:attrName>style.visibility</p:attrName>
                                        </p:attrNameLst>
                                      </p:cBhvr>
                                      <p:to>
                                        <p:strVal val="visible"/>
                                      </p:to>
                                    </p:set>
                                    <p:anim calcmode="lin" valueType="num">
                                      <p:cBhvr additive="base">
                                        <p:cTn id="42" dur="300"/>
                                        <p:tgtEl>
                                          <p:spTgt spid="56"/>
                                        </p:tgtEl>
                                        <p:attrNameLst>
                                          <p:attrName>ppt_y</p:attrName>
                                        </p:attrNameLst>
                                      </p:cBhvr>
                                      <p:tavLst>
                                        <p:tav tm="0">
                                          <p:val>
                                            <p:strVal val="#ppt_y+#ppt_h*1.125000"/>
                                          </p:val>
                                        </p:tav>
                                        <p:tav tm="100000">
                                          <p:val>
                                            <p:strVal val="#ppt_y"/>
                                          </p:val>
                                        </p:tav>
                                      </p:tavLst>
                                    </p:anim>
                                    <p:animEffect transition="in" filter="wipe(up)">
                                      <p:cBhvr>
                                        <p:cTn id="43" dur="300"/>
                                        <p:tgtEl>
                                          <p:spTgt spid="56"/>
                                        </p:tgtEl>
                                      </p:cBhvr>
                                    </p:animEffect>
                                  </p:childTnLst>
                                </p:cTn>
                              </p:par>
                            </p:childTnLst>
                          </p:cTn>
                        </p:par>
                        <p:par>
                          <p:cTn id="44" fill="hold">
                            <p:stCondLst>
                              <p:cond delay="4100"/>
                            </p:stCondLst>
                            <p:childTnLst>
                              <p:par>
                                <p:cTn id="45" presetID="12" presetClass="entr" presetSubtype="4" fill="hold" grpId="0" nodeType="afterEffect">
                                  <p:stCondLst>
                                    <p:cond delay="0"/>
                                  </p:stCondLst>
                                  <p:childTnLst>
                                    <p:set>
                                      <p:cBhvr>
                                        <p:cTn id="46" dur="1" fill="hold">
                                          <p:stCondLst>
                                            <p:cond delay="0"/>
                                          </p:stCondLst>
                                        </p:cTn>
                                        <p:tgtEl>
                                          <p:spTgt spid="52"/>
                                        </p:tgtEl>
                                        <p:attrNameLst>
                                          <p:attrName>style.visibility</p:attrName>
                                        </p:attrNameLst>
                                      </p:cBhvr>
                                      <p:to>
                                        <p:strVal val="visible"/>
                                      </p:to>
                                    </p:set>
                                    <p:anim calcmode="lin" valueType="num">
                                      <p:cBhvr additive="base">
                                        <p:cTn id="47" dur="300"/>
                                        <p:tgtEl>
                                          <p:spTgt spid="52"/>
                                        </p:tgtEl>
                                        <p:attrNameLst>
                                          <p:attrName>ppt_y</p:attrName>
                                        </p:attrNameLst>
                                      </p:cBhvr>
                                      <p:tavLst>
                                        <p:tav tm="0">
                                          <p:val>
                                            <p:strVal val="#ppt_y+#ppt_h*1.125000"/>
                                          </p:val>
                                        </p:tav>
                                        <p:tav tm="100000">
                                          <p:val>
                                            <p:strVal val="#ppt_y"/>
                                          </p:val>
                                        </p:tav>
                                      </p:tavLst>
                                    </p:anim>
                                    <p:animEffect transition="in" filter="wipe(up)">
                                      <p:cBhvr>
                                        <p:cTn id="48" dur="300"/>
                                        <p:tgtEl>
                                          <p:spTgt spid="52"/>
                                        </p:tgtEl>
                                      </p:cBhvr>
                                    </p:animEffect>
                                  </p:childTnLst>
                                </p:cTn>
                              </p:par>
                            </p:childTnLst>
                          </p:cTn>
                        </p:par>
                        <p:par>
                          <p:cTn id="49" fill="hold">
                            <p:stCondLst>
                              <p:cond delay="4400"/>
                            </p:stCondLst>
                            <p:childTnLst>
                              <p:par>
                                <p:cTn id="50" presetID="12" presetClass="entr" presetSubtype="4" fill="hold" nodeType="afterEffect">
                                  <p:stCondLst>
                                    <p:cond delay="0"/>
                                  </p:stCondLst>
                                  <p:childTnLst>
                                    <p:set>
                                      <p:cBhvr>
                                        <p:cTn id="51" dur="1" fill="hold">
                                          <p:stCondLst>
                                            <p:cond delay="0"/>
                                          </p:stCondLst>
                                        </p:cTn>
                                        <p:tgtEl>
                                          <p:spTgt spid="53"/>
                                        </p:tgtEl>
                                        <p:attrNameLst>
                                          <p:attrName>style.visibility</p:attrName>
                                        </p:attrNameLst>
                                      </p:cBhvr>
                                      <p:to>
                                        <p:strVal val="visible"/>
                                      </p:to>
                                    </p:set>
                                    <p:anim calcmode="lin" valueType="num">
                                      <p:cBhvr additive="base">
                                        <p:cTn id="52" dur="300"/>
                                        <p:tgtEl>
                                          <p:spTgt spid="53"/>
                                        </p:tgtEl>
                                        <p:attrNameLst>
                                          <p:attrName>ppt_y</p:attrName>
                                        </p:attrNameLst>
                                      </p:cBhvr>
                                      <p:tavLst>
                                        <p:tav tm="0">
                                          <p:val>
                                            <p:strVal val="#ppt_y+#ppt_h*1.125000"/>
                                          </p:val>
                                        </p:tav>
                                        <p:tav tm="100000">
                                          <p:val>
                                            <p:strVal val="#ppt_y"/>
                                          </p:val>
                                        </p:tav>
                                      </p:tavLst>
                                    </p:anim>
                                    <p:animEffect transition="in" filter="wipe(up)">
                                      <p:cBhvr>
                                        <p:cTn id="53" dur="300"/>
                                        <p:tgtEl>
                                          <p:spTgt spid="53"/>
                                        </p:tgtEl>
                                      </p:cBhvr>
                                    </p:animEffect>
                                  </p:childTnLst>
                                </p:cTn>
                              </p:par>
                            </p:childTnLst>
                          </p:cTn>
                        </p:par>
                        <p:par>
                          <p:cTn id="54" fill="hold">
                            <p:stCondLst>
                              <p:cond delay="4700"/>
                            </p:stCondLst>
                            <p:childTnLst>
                              <p:par>
                                <p:cTn id="55" presetID="12" presetClass="entr" presetSubtype="4" fill="hold" grpId="0" nodeType="after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additive="base">
                                        <p:cTn id="57" dur="300"/>
                                        <p:tgtEl>
                                          <p:spTgt spid="57"/>
                                        </p:tgtEl>
                                        <p:attrNameLst>
                                          <p:attrName>ppt_y</p:attrName>
                                        </p:attrNameLst>
                                      </p:cBhvr>
                                      <p:tavLst>
                                        <p:tav tm="0">
                                          <p:val>
                                            <p:strVal val="#ppt_y+#ppt_h*1.125000"/>
                                          </p:val>
                                        </p:tav>
                                        <p:tav tm="100000">
                                          <p:val>
                                            <p:strVal val="#ppt_y"/>
                                          </p:val>
                                        </p:tav>
                                      </p:tavLst>
                                    </p:anim>
                                    <p:animEffect transition="in" filter="wipe(up)">
                                      <p:cBhvr>
                                        <p:cTn id="58" dur="300"/>
                                        <p:tgtEl>
                                          <p:spTgt spid="57"/>
                                        </p:tgtEl>
                                      </p:cBhvr>
                                    </p:animEffect>
                                  </p:childTnLst>
                                </p:cTn>
                              </p:par>
                            </p:childTnLst>
                          </p:cTn>
                        </p:par>
                        <p:par>
                          <p:cTn id="59" fill="hold">
                            <p:stCondLst>
                              <p:cond delay="5000"/>
                            </p:stCondLst>
                            <p:childTnLst>
                              <p:par>
                                <p:cTn id="60" presetID="12" presetClass="entr" presetSubtype="4" fill="hold" grpId="0" nodeType="afterEffect">
                                  <p:stCondLst>
                                    <p:cond delay="0"/>
                                  </p:stCondLst>
                                  <p:childTnLst>
                                    <p:set>
                                      <p:cBhvr>
                                        <p:cTn id="61" dur="1" fill="hold">
                                          <p:stCondLst>
                                            <p:cond delay="0"/>
                                          </p:stCondLst>
                                        </p:cTn>
                                        <p:tgtEl>
                                          <p:spTgt spid="64"/>
                                        </p:tgtEl>
                                        <p:attrNameLst>
                                          <p:attrName>style.visibility</p:attrName>
                                        </p:attrNameLst>
                                      </p:cBhvr>
                                      <p:to>
                                        <p:strVal val="visible"/>
                                      </p:to>
                                    </p:set>
                                    <p:anim calcmode="lin" valueType="num">
                                      <p:cBhvr additive="base">
                                        <p:cTn id="62" dur="300"/>
                                        <p:tgtEl>
                                          <p:spTgt spid="64"/>
                                        </p:tgtEl>
                                        <p:attrNameLst>
                                          <p:attrName>ppt_y</p:attrName>
                                        </p:attrNameLst>
                                      </p:cBhvr>
                                      <p:tavLst>
                                        <p:tav tm="0">
                                          <p:val>
                                            <p:strVal val="#ppt_y+#ppt_h*1.125000"/>
                                          </p:val>
                                        </p:tav>
                                        <p:tav tm="100000">
                                          <p:val>
                                            <p:strVal val="#ppt_y"/>
                                          </p:val>
                                        </p:tav>
                                      </p:tavLst>
                                    </p:anim>
                                    <p:animEffect transition="in" filter="wipe(up)">
                                      <p:cBhvr>
                                        <p:cTn id="63" dur="300"/>
                                        <p:tgtEl>
                                          <p:spTgt spid="64"/>
                                        </p:tgtEl>
                                      </p:cBhvr>
                                    </p:animEffect>
                                  </p:childTnLst>
                                </p:cTn>
                              </p:par>
                            </p:childTnLst>
                          </p:cTn>
                        </p:par>
                        <p:par>
                          <p:cTn id="64" fill="hold">
                            <p:stCondLst>
                              <p:cond delay="5300"/>
                            </p:stCondLst>
                            <p:childTnLst>
                              <p:par>
                                <p:cTn id="65" presetID="12" presetClass="entr" presetSubtype="4" fill="hold" nodeType="after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additive="base">
                                        <p:cTn id="67" dur="300"/>
                                        <p:tgtEl>
                                          <p:spTgt spid="65"/>
                                        </p:tgtEl>
                                        <p:attrNameLst>
                                          <p:attrName>ppt_y</p:attrName>
                                        </p:attrNameLst>
                                      </p:cBhvr>
                                      <p:tavLst>
                                        <p:tav tm="0">
                                          <p:val>
                                            <p:strVal val="#ppt_y+#ppt_h*1.125000"/>
                                          </p:val>
                                        </p:tav>
                                        <p:tav tm="100000">
                                          <p:val>
                                            <p:strVal val="#ppt_y"/>
                                          </p:val>
                                        </p:tav>
                                      </p:tavLst>
                                    </p:anim>
                                    <p:animEffect transition="in" filter="wipe(up)">
                                      <p:cBhvr>
                                        <p:cTn id="68" dur="300"/>
                                        <p:tgtEl>
                                          <p:spTgt spid="65"/>
                                        </p:tgtEl>
                                      </p:cBhvr>
                                    </p:animEffect>
                                  </p:childTnLst>
                                </p:cTn>
                              </p:par>
                            </p:childTnLst>
                          </p:cTn>
                        </p:par>
                        <p:par>
                          <p:cTn id="69" fill="hold">
                            <p:stCondLst>
                              <p:cond delay="5600"/>
                            </p:stCondLst>
                            <p:childTnLst>
                              <p:par>
                                <p:cTn id="70" presetID="12" presetClass="entr" presetSubtype="4" fill="hold" grpId="0" nodeType="afterEffect">
                                  <p:stCondLst>
                                    <p:cond delay="0"/>
                                  </p:stCondLst>
                                  <p:childTnLst>
                                    <p:set>
                                      <p:cBhvr>
                                        <p:cTn id="71" dur="1" fill="hold">
                                          <p:stCondLst>
                                            <p:cond delay="0"/>
                                          </p:stCondLst>
                                        </p:cTn>
                                        <p:tgtEl>
                                          <p:spTgt spid="60"/>
                                        </p:tgtEl>
                                        <p:attrNameLst>
                                          <p:attrName>style.visibility</p:attrName>
                                        </p:attrNameLst>
                                      </p:cBhvr>
                                      <p:to>
                                        <p:strVal val="visible"/>
                                      </p:to>
                                    </p:set>
                                    <p:anim calcmode="lin" valueType="num">
                                      <p:cBhvr additive="base">
                                        <p:cTn id="72" dur="300"/>
                                        <p:tgtEl>
                                          <p:spTgt spid="60"/>
                                        </p:tgtEl>
                                        <p:attrNameLst>
                                          <p:attrName>ppt_y</p:attrName>
                                        </p:attrNameLst>
                                      </p:cBhvr>
                                      <p:tavLst>
                                        <p:tav tm="0">
                                          <p:val>
                                            <p:strVal val="#ppt_y+#ppt_h*1.125000"/>
                                          </p:val>
                                        </p:tav>
                                        <p:tav tm="100000">
                                          <p:val>
                                            <p:strVal val="#ppt_y"/>
                                          </p:val>
                                        </p:tav>
                                      </p:tavLst>
                                    </p:anim>
                                    <p:animEffect transition="in" filter="wipe(up)">
                                      <p:cBhvr>
                                        <p:cTn id="73" dur="300"/>
                                        <p:tgtEl>
                                          <p:spTgt spid="60"/>
                                        </p:tgtEl>
                                      </p:cBhvr>
                                    </p:animEffect>
                                  </p:childTnLst>
                                </p:cTn>
                              </p:par>
                            </p:childTnLst>
                          </p:cTn>
                        </p:par>
                        <p:par>
                          <p:cTn id="74" fill="hold">
                            <p:stCondLst>
                              <p:cond delay="5900"/>
                            </p:stCondLst>
                            <p:childTnLst>
                              <p:par>
                                <p:cTn id="75" presetID="12" presetClass="entr" presetSubtype="4" fill="hold" grpId="0" nodeType="afterEffect">
                                  <p:stCondLst>
                                    <p:cond delay="0"/>
                                  </p:stCondLst>
                                  <p:childTnLst>
                                    <p:set>
                                      <p:cBhvr>
                                        <p:cTn id="76" dur="1" fill="hold">
                                          <p:stCondLst>
                                            <p:cond delay="0"/>
                                          </p:stCondLst>
                                        </p:cTn>
                                        <p:tgtEl>
                                          <p:spTgt spid="66"/>
                                        </p:tgtEl>
                                        <p:attrNameLst>
                                          <p:attrName>style.visibility</p:attrName>
                                        </p:attrNameLst>
                                      </p:cBhvr>
                                      <p:to>
                                        <p:strVal val="visible"/>
                                      </p:to>
                                    </p:set>
                                    <p:anim calcmode="lin" valueType="num">
                                      <p:cBhvr additive="base">
                                        <p:cTn id="77" dur="300"/>
                                        <p:tgtEl>
                                          <p:spTgt spid="66"/>
                                        </p:tgtEl>
                                        <p:attrNameLst>
                                          <p:attrName>ppt_y</p:attrName>
                                        </p:attrNameLst>
                                      </p:cBhvr>
                                      <p:tavLst>
                                        <p:tav tm="0">
                                          <p:val>
                                            <p:strVal val="#ppt_y+#ppt_h*1.125000"/>
                                          </p:val>
                                        </p:tav>
                                        <p:tav tm="100000">
                                          <p:val>
                                            <p:strVal val="#ppt_y"/>
                                          </p:val>
                                        </p:tav>
                                      </p:tavLst>
                                    </p:anim>
                                    <p:animEffect transition="in" filter="wipe(up)">
                                      <p:cBhvr>
                                        <p:cTn id="78" dur="300"/>
                                        <p:tgtEl>
                                          <p:spTgt spid="66"/>
                                        </p:tgtEl>
                                      </p:cBhvr>
                                    </p:animEffect>
                                  </p:childTnLst>
                                </p:cTn>
                              </p:par>
                            </p:childTnLst>
                          </p:cTn>
                        </p:par>
                        <p:par>
                          <p:cTn id="79" fill="hold">
                            <p:stCondLst>
                              <p:cond delay="6200"/>
                            </p:stCondLst>
                            <p:childTnLst>
                              <p:par>
                                <p:cTn id="80" presetID="12" presetClass="entr" presetSubtype="4" fill="hold" nodeType="afterEffect">
                                  <p:stCondLst>
                                    <p:cond delay="0"/>
                                  </p:stCondLst>
                                  <p:childTnLst>
                                    <p:set>
                                      <p:cBhvr>
                                        <p:cTn id="81" dur="1" fill="hold">
                                          <p:stCondLst>
                                            <p:cond delay="0"/>
                                          </p:stCondLst>
                                        </p:cTn>
                                        <p:tgtEl>
                                          <p:spTgt spid="67"/>
                                        </p:tgtEl>
                                        <p:attrNameLst>
                                          <p:attrName>style.visibility</p:attrName>
                                        </p:attrNameLst>
                                      </p:cBhvr>
                                      <p:to>
                                        <p:strVal val="visible"/>
                                      </p:to>
                                    </p:set>
                                    <p:anim calcmode="lin" valueType="num">
                                      <p:cBhvr additive="base">
                                        <p:cTn id="82" dur="300"/>
                                        <p:tgtEl>
                                          <p:spTgt spid="67"/>
                                        </p:tgtEl>
                                        <p:attrNameLst>
                                          <p:attrName>ppt_y</p:attrName>
                                        </p:attrNameLst>
                                      </p:cBhvr>
                                      <p:tavLst>
                                        <p:tav tm="0">
                                          <p:val>
                                            <p:strVal val="#ppt_y+#ppt_h*1.125000"/>
                                          </p:val>
                                        </p:tav>
                                        <p:tav tm="100000">
                                          <p:val>
                                            <p:strVal val="#ppt_y"/>
                                          </p:val>
                                        </p:tav>
                                      </p:tavLst>
                                    </p:anim>
                                    <p:animEffect transition="in" filter="wipe(up)">
                                      <p:cBhvr>
                                        <p:cTn id="83" dur="300"/>
                                        <p:tgtEl>
                                          <p:spTgt spid="67"/>
                                        </p:tgtEl>
                                      </p:cBhvr>
                                    </p:animEffect>
                                  </p:childTnLst>
                                </p:cTn>
                              </p:par>
                            </p:childTnLst>
                          </p:cTn>
                        </p:par>
                        <p:par>
                          <p:cTn id="84" fill="hold">
                            <p:stCondLst>
                              <p:cond delay="6500"/>
                            </p:stCondLst>
                            <p:childTnLst>
                              <p:par>
                                <p:cTn id="85" presetID="12" presetClass="entr" presetSubtype="4" fill="hold" grpId="0" nodeType="afterEffect">
                                  <p:stCondLst>
                                    <p:cond delay="0"/>
                                  </p:stCondLst>
                                  <p:childTnLst>
                                    <p:set>
                                      <p:cBhvr>
                                        <p:cTn id="86" dur="1" fill="hold">
                                          <p:stCondLst>
                                            <p:cond delay="0"/>
                                          </p:stCondLst>
                                        </p:cTn>
                                        <p:tgtEl>
                                          <p:spTgt spid="61"/>
                                        </p:tgtEl>
                                        <p:attrNameLst>
                                          <p:attrName>style.visibility</p:attrName>
                                        </p:attrNameLst>
                                      </p:cBhvr>
                                      <p:to>
                                        <p:strVal val="visible"/>
                                      </p:to>
                                    </p:set>
                                    <p:anim calcmode="lin" valueType="num">
                                      <p:cBhvr additive="base">
                                        <p:cTn id="87" dur="300"/>
                                        <p:tgtEl>
                                          <p:spTgt spid="61"/>
                                        </p:tgtEl>
                                        <p:attrNameLst>
                                          <p:attrName>ppt_y</p:attrName>
                                        </p:attrNameLst>
                                      </p:cBhvr>
                                      <p:tavLst>
                                        <p:tav tm="0">
                                          <p:val>
                                            <p:strVal val="#ppt_y+#ppt_h*1.125000"/>
                                          </p:val>
                                        </p:tav>
                                        <p:tav tm="100000">
                                          <p:val>
                                            <p:strVal val="#ppt_y"/>
                                          </p:val>
                                        </p:tav>
                                      </p:tavLst>
                                    </p:anim>
                                    <p:animEffect transition="in" filter="wipe(up)">
                                      <p:cBhvr>
                                        <p:cTn id="88" dur="300"/>
                                        <p:tgtEl>
                                          <p:spTgt spid="61"/>
                                        </p:tgtEl>
                                      </p:cBhvr>
                                    </p:animEffect>
                                  </p:childTnLst>
                                </p:cTn>
                              </p:par>
                            </p:childTnLst>
                          </p:cTn>
                        </p:par>
                        <p:par>
                          <p:cTn id="89" fill="hold">
                            <p:stCondLst>
                              <p:cond delay="6800"/>
                            </p:stCondLst>
                            <p:childTnLst>
                              <p:par>
                                <p:cTn id="90" presetID="12" presetClass="entr" presetSubtype="4" fill="hold" grpId="0" nodeType="afterEffect">
                                  <p:stCondLst>
                                    <p:cond delay="0"/>
                                  </p:stCondLst>
                                  <p:childTnLst>
                                    <p:set>
                                      <p:cBhvr>
                                        <p:cTn id="91" dur="1" fill="hold">
                                          <p:stCondLst>
                                            <p:cond delay="0"/>
                                          </p:stCondLst>
                                        </p:cTn>
                                        <p:tgtEl>
                                          <p:spTgt spid="48"/>
                                        </p:tgtEl>
                                        <p:attrNameLst>
                                          <p:attrName>style.visibility</p:attrName>
                                        </p:attrNameLst>
                                      </p:cBhvr>
                                      <p:to>
                                        <p:strVal val="visible"/>
                                      </p:to>
                                    </p:set>
                                    <p:anim calcmode="lin" valueType="num">
                                      <p:cBhvr additive="base">
                                        <p:cTn id="92" dur="300"/>
                                        <p:tgtEl>
                                          <p:spTgt spid="48"/>
                                        </p:tgtEl>
                                        <p:attrNameLst>
                                          <p:attrName>ppt_y</p:attrName>
                                        </p:attrNameLst>
                                      </p:cBhvr>
                                      <p:tavLst>
                                        <p:tav tm="0">
                                          <p:val>
                                            <p:strVal val="#ppt_y+#ppt_h*1.125000"/>
                                          </p:val>
                                        </p:tav>
                                        <p:tav tm="100000">
                                          <p:val>
                                            <p:strVal val="#ppt_y"/>
                                          </p:val>
                                        </p:tav>
                                      </p:tavLst>
                                    </p:anim>
                                    <p:animEffect transition="in" filter="wipe(up)">
                                      <p:cBhvr>
                                        <p:cTn id="93" dur="300"/>
                                        <p:tgtEl>
                                          <p:spTgt spid="48"/>
                                        </p:tgtEl>
                                      </p:cBhvr>
                                    </p:animEffect>
                                  </p:childTnLst>
                                </p:cTn>
                              </p:par>
                            </p:childTnLst>
                          </p:cTn>
                        </p:par>
                        <p:par>
                          <p:cTn id="94" fill="hold">
                            <p:stCondLst>
                              <p:cond delay="7100"/>
                            </p:stCondLst>
                            <p:childTnLst>
                              <p:par>
                                <p:cTn id="95" presetID="12" presetClass="entr" presetSubtype="4" fill="hold" nodeType="afterEffect">
                                  <p:stCondLst>
                                    <p:cond delay="0"/>
                                  </p:stCondLst>
                                  <p:childTnLst>
                                    <p:set>
                                      <p:cBhvr>
                                        <p:cTn id="96" dur="1" fill="hold">
                                          <p:stCondLst>
                                            <p:cond delay="0"/>
                                          </p:stCondLst>
                                        </p:cTn>
                                        <p:tgtEl>
                                          <p:spTgt spid="49"/>
                                        </p:tgtEl>
                                        <p:attrNameLst>
                                          <p:attrName>style.visibility</p:attrName>
                                        </p:attrNameLst>
                                      </p:cBhvr>
                                      <p:to>
                                        <p:strVal val="visible"/>
                                      </p:to>
                                    </p:set>
                                    <p:anim calcmode="lin" valueType="num">
                                      <p:cBhvr additive="base">
                                        <p:cTn id="97" dur="300"/>
                                        <p:tgtEl>
                                          <p:spTgt spid="49"/>
                                        </p:tgtEl>
                                        <p:attrNameLst>
                                          <p:attrName>ppt_y</p:attrName>
                                        </p:attrNameLst>
                                      </p:cBhvr>
                                      <p:tavLst>
                                        <p:tav tm="0">
                                          <p:val>
                                            <p:strVal val="#ppt_y+#ppt_h*1.125000"/>
                                          </p:val>
                                        </p:tav>
                                        <p:tav tm="100000">
                                          <p:val>
                                            <p:strVal val="#ppt_y"/>
                                          </p:val>
                                        </p:tav>
                                      </p:tavLst>
                                    </p:anim>
                                    <p:animEffect transition="in" filter="wipe(up)">
                                      <p:cBhvr>
                                        <p:cTn id="98" dur="300"/>
                                        <p:tgtEl>
                                          <p:spTgt spid="49"/>
                                        </p:tgtEl>
                                      </p:cBhvr>
                                    </p:animEffect>
                                  </p:childTnLst>
                                </p:cTn>
                              </p:par>
                            </p:childTnLst>
                          </p:cTn>
                        </p:par>
                        <p:par>
                          <p:cTn id="99" fill="hold">
                            <p:stCondLst>
                              <p:cond delay="7400"/>
                            </p:stCondLst>
                            <p:childTnLst>
                              <p:par>
                                <p:cTn id="100" presetID="12" presetClass="entr" presetSubtype="4" fill="hold" grpId="0" nodeType="after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additive="base">
                                        <p:cTn id="102" dur="300"/>
                                        <p:tgtEl>
                                          <p:spTgt spid="31"/>
                                        </p:tgtEl>
                                        <p:attrNameLst>
                                          <p:attrName>ppt_y</p:attrName>
                                        </p:attrNameLst>
                                      </p:cBhvr>
                                      <p:tavLst>
                                        <p:tav tm="0">
                                          <p:val>
                                            <p:strVal val="#ppt_y+#ppt_h*1.125000"/>
                                          </p:val>
                                        </p:tav>
                                        <p:tav tm="100000">
                                          <p:val>
                                            <p:strVal val="#ppt_y"/>
                                          </p:val>
                                        </p:tav>
                                      </p:tavLst>
                                    </p:anim>
                                    <p:animEffect transition="in" filter="wipe(up)">
                                      <p:cBhvr>
                                        <p:cTn id="103" dur="300"/>
                                        <p:tgtEl>
                                          <p:spTgt spid="31"/>
                                        </p:tgtEl>
                                      </p:cBhvr>
                                    </p:animEffect>
                                  </p:childTnLst>
                                </p:cTn>
                              </p:par>
                            </p:childTnLst>
                          </p:cTn>
                        </p:par>
                        <p:par>
                          <p:cTn id="104" fill="hold">
                            <p:stCondLst>
                              <p:cond delay="7700"/>
                            </p:stCondLst>
                            <p:childTnLst>
                              <p:par>
                                <p:cTn id="105" presetID="12" presetClass="entr" presetSubtype="4" fill="hold" grpId="0" nodeType="afterEffect">
                                  <p:stCondLst>
                                    <p:cond delay="0"/>
                                  </p:stCondLst>
                                  <p:childTnLst>
                                    <p:set>
                                      <p:cBhvr>
                                        <p:cTn id="106" dur="1" fill="hold">
                                          <p:stCondLst>
                                            <p:cond delay="0"/>
                                          </p:stCondLst>
                                        </p:cTn>
                                        <p:tgtEl>
                                          <p:spTgt spid="38"/>
                                        </p:tgtEl>
                                        <p:attrNameLst>
                                          <p:attrName>style.visibility</p:attrName>
                                        </p:attrNameLst>
                                      </p:cBhvr>
                                      <p:to>
                                        <p:strVal val="visible"/>
                                      </p:to>
                                    </p:set>
                                    <p:anim calcmode="lin" valueType="num">
                                      <p:cBhvr additive="base">
                                        <p:cTn id="107" dur="300"/>
                                        <p:tgtEl>
                                          <p:spTgt spid="38"/>
                                        </p:tgtEl>
                                        <p:attrNameLst>
                                          <p:attrName>ppt_y</p:attrName>
                                        </p:attrNameLst>
                                      </p:cBhvr>
                                      <p:tavLst>
                                        <p:tav tm="0">
                                          <p:val>
                                            <p:strVal val="#ppt_y+#ppt_h*1.125000"/>
                                          </p:val>
                                        </p:tav>
                                        <p:tav tm="100000">
                                          <p:val>
                                            <p:strVal val="#ppt_y"/>
                                          </p:val>
                                        </p:tav>
                                      </p:tavLst>
                                    </p:anim>
                                    <p:animEffect transition="in" filter="wipe(up)">
                                      <p:cBhvr>
                                        <p:cTn id="108" dur="300"/>
                                        <p:tgtEl>
                                          <p:spTgt spid="38"/>
                                        </p:tgtEl>
                                      </p:cBhvr>
                                    </p:animEffect>
                                  </p:childTnLst>
                                </p:cTn>
                              </p:par>
                            </p:childTnLst>
                          </p:cTn>
                        </p:par>
                        <p:par>
                          <p:cTn id="109" fill="hold">
                            <p:stCondLst>
                              <p:cond delay="8000"/>
                            </p:stCondLst>
                            <p:childTnLst>
                              <p:par>
                                <p:cTn id="110" presetID="12" presetClass="entr" presetSubtype="4" fill="hold" nodeType="afterEffect">
                                  <p:stCondLst>
                                    <p:cond delay="0"/>
                                  </p:stCondLst>
                                  <p:childTnLst>
                                    <p:set>
                                      <p:cBhvr>
                                        <p:cTn id="111" dur="1" fill="hold">
                                          <p:stCondLst>
                                            <p:cond delay="0"/>
                                          </p:stCondLst>
                                        </p:cTn>
                                        <p:tgtEl>
                                          <p:spTgt spid="39"/>
                                        </p:tgtEl>
                                        <p:attrNameLst>
                                          <p:attrName>style.visibility</p:attrName>
                                        </p:attrNameLst>
                                      </p:cBhvr>
                                      <p:to>
                                        <p:strVal val="visible"/>
                                      </p:to>
                                    </p:set>
                                    <p:anim calcmode="lin" valueType="num">
                                      <p:cBhvr additive="base">
                                        <p:cTn id="112" dur="300"/>
                                        <p:tgtEl>
                                          <p:spTgt spid="39"/>
                                        </p:tgtEl>
                                        <p:attrNameLst>
                                          <p:attrName>ppt_y</p:attrName>
                                        </p:attrNameLst>
                                      </p:cBhvr>
                                      <p:tavLst>
                                        <p:tav tm="0">
                                          <p:val>
                                            <p:strVal val="#ppt_y+#ppt_h*1.125000"/>
                                          </p:val>
                                        </p:tav>
                                        <p:tav tm="100000">
                                          <p:val>
                                            <p:strVal val="#ppt_y"/>
                                          </p:val>
                                        </p:tav>
                                      </p:tavLst>
                                    </p:anim>
                                    <p:animEffect transition="in" filter="wipe(up)">
                                      <p:cBhvr>
                                        <p:cTn id="113" dur="300"/>
                                        <p:tgtEl>
                                          <p:spTgt spid="39"/>
                                        </p:tgtEl>
                                      </p:cBhvr>
                                    </p:animEffect>
                                  </p:childTnLst>
                                </p:cTn>
                              </p:par>
                            </p:childTnLst>
                          </p:cTn>
                        </p:par>
                        <p:par>
                          <p:cTn id="114" fill="hold">
                            <p:stCondLst>
                              <p:cond delay="8300"/>
                            </p:stCondLst>
                            <p:childTnLst>
                              <p:par>
                                <p:cTn id="115" presetID="12" presetClass="entr" presetSubtype="4" fill="hold" grpId="0" nodeType="afterEffect">
                                  <p:stCondLst>
                                    <p:cond delay="0"/>
                                  </p:stCondLst>
                                  <p:childTnLst>
                                    <p:set>
                                      <p:cBhvr>
                                        <p:cTn id="116" dur="1" fill="hold">
                                          <p:stCondLst>
                                            <p:cond delay="0"/>
                                          </p:stCondLst>
                                        </p:cTn>
                                        <p:tgtEl>
                                          <p:spTgt spid="59"/>
                                        </p:tgtEl>
                                        <p:attrNameLst>
                                          <p:attrName>style.visibility</p:attrName>
                                        </p:attrNameLst>
                                      </p:cBhvr>
                                      <p:to>
                                        <p:strVal val="visible"/>
                                      </p:to>
                                    </p:set>
                                    <p:anim calcmode="lin" valueType="num">
                                      <p:cBhvr additive="base">
                                        <p:cTn id="117" dur="300"/>
                                        <p:tgtEl>
                                          <p:spTgt spid="59"/>
                                        </p:tgtEl>
                                        <p:attrNameLst>
                                          <p:attrName>ppt_y</p:attrName>
                                        </p:attrNameLst>
                                      </p:cBhvr>
                                      <p:tavLst>
                                        <p:tav tm="0">
                                          <p:val>
                                            <p:strVal val="#ppt_y+#ppt_h*1.125000"/>
                                          </p:val>
                                        </p:tav>
                                        <p:tav tm="100000">
                                          <p:val>
                                            <p:strVal val="#ppt_y"/>
                                          </p:val>
                                        </p:tav>
                                      </p:tavLst>
                                    </p:anim>
                                    <p:animEffect transition="in" filter="wipe(up)">
                                      <p:cBhvr>
                                        <p:cTn id="118" dur="300"/>
                                        <p:tgtEl>
                                          <p:spTgt spid="59"/>
                                        </p:tgtEl>
                                      </p:cBhvr>
                                    </p:animEffect>
                                  </p:childTnLst>
                                </p:cTn>
                              </p:par>
                            </p:childTnLst>
                          </p:cTn>
                        </p:par>
                        <p:par>
                          <p:cTn id="119" fill="hold">
                            <p:stCondLst>
                              <p:cond delay="8600"/>
                            </p:stCondLst>
                            <p:childTnLst>
                              <p:par>
                                <p:cTn id="120" presetID="12" presetClass="entr" presetSubtype="4" fill="hold" nodeType="afterEffect">
                                  <p:stCondLst>
                                    <p:cond delay="0"/>
                                  </p:stCondLst>
                                  <p:childTnLst>
                                    <p:set>
                                      <p:cBhvr>
                                        <p:cTn id="121" dur="1" fill="hold">
                                          <p:stCondLst>
                                            <p:cond delay="0"/>
                                          </p:stCondLst>
                                        </p:cTn>
                                        <p:tgtEl>
                                          <p:spTgt spid="50"/>
                                        </p:tgtEl>
                                        <p:attrNameLst>
                                          <p:attrName>style.visibility</p:attrName>
                                        </p:attrNameLst>
                                      </p:cBhvr>
                                      <p:to>
                                        <p:strVal val="visible"/>
                                      </p:to>
                                    </p:set>
                                    <p:anim calcmode="lin" valueType="num">
                                      <p:cBhvr additive="base">
                                        <p:cTn id="122" dur="500"/>
                                        <p:tgtEl>
                                          <p:spTgt spid="50"/>
                                        </p:tgtEl>
                                        <p:attrNameLst>
                                          <p:attrName>ppt_y</p:attrName>
                                        </p:attrNameLst>
                                      </p:cBhvr>
                                      <p:tavLst>
                                        <p:tav tm="0">
                                          <p:val>
                                            <p:strVal val="#ppt_y+#ppt_h*1.125000"/>
                                          </p:val>
                                        </p:tav>
                                        <p:tav tm="100000">
                                          <p:val>
                                            <p:strVal val="#ppt_y"/>
                                          </p:val>
                                        </p:tav>
                                      </p:tavLst>
                                    </p:anim>
                                    <p:animEffect transition="in" filter="wipe(up)">
                                      <p:cBhvr>
                                        <p:cTn id="123" dur="500"/>
                                        <p:tgtEl>
                                          <p:spTgt spid="50"/>
                                        </p:tgtEl>
                                      </p:cBhvr>
                                    </p:animEffect>
                                  </p:childTnLst>
                                </p:cTn>
                              </p:par>
                            </p:childTnLst>
                          </p:cTn>
                        </p:par>
                        <p:par>
                          <p:cTn id="124" fill="hold">
                            <p:stCondLst>
                              <p:cond delay="9100"/>
                            </p:stCondLst>
                            <p:childTnLst>
                              <p:par>
                                <p:cTn id="125" presetID="26" presetClass="emph" presetSubtype="0" repeatCount="4000" fill="hold" nodeType="afterEffect">
                                  <p:stCondLst>
                                    <p:cond delay="0"/>
                                  </p:stCondLst>
                                  <p:childTnLst>
                                    <p:animEffect transition="out" filter="fade">
                                      <p:cBhvr>
                                        <p:cTn id="126" dur="1000" tmFilter="0, 0; .2, .5; .8, .5; 1, 0"/>
                                        <p:tgtEl>
                                          <p:spTgt spid="50"/>
                                        </p:tgtEl>
                                      </p:cBhvr>
                                    </p:animEffect>
                                    <p:animScale>
                                      <p:cBhvr>
                                        <p:cTn id="127" dur="500" autoRev="1" fill="hold"/>
                                        <p:tgtEl>
                                          <p:spTgt spid="50"/>
                                        </p:tgtEl>
                                      </p:cBhvr>
                                      <p:by x="105000" y="105000"/>
                                    </p:animScale>
                                  </p:childTnLst>
                                </p:cTn>
                              </p:par>
                              <p:par>
                                <p:cTn id="128" presetID="12" presetClass="entr" presetSubtype="4" fill="hold" grpId="0" nodeType="withEffect">
                                  <p:stCondLst>
                                    <p:cond delay="0"/>
                                  </p:stCondLst>
                                  <p:childTnLst>
                                    <p:set>
                                      <p:cBhvr>
                                        <p:cTn id="129" dur="1" fill="hold">
                                          <p:stCondLst>
                                            <p:cond delay="0"/>
                                          </p:stCondLst>
                                        </p:cTn>
                                        <p:tgtEl>
                                          <p:spTgt spid="51"/>
                                        </p:tgtEl>
                                        <p:attrNameLst>
                                          <p:attrName>style.visibility</p:attrName>
                                        </p:attrNameLst>
                                      </p:cBhvr>
                                      <p:to>
                                        <p:strVal val="visible"/>
                                      </p:to>
                                    </p:set>
                                    <p:anim calcmode="lin" valueType="num">
                                      <p:cBhvr additive="base">
                                        <p:cTn id="130" dur="500"/>
                                        <p:tgtEl>
                                          <p:spTgt spid="51"/>
                                        </p:tgtEl>
                                        <p:attrNameLst>
                                          <p:attrName>ppt_y</p:attrName>
                                        </p:attrNameLst>
                                      </p:cBhvr>
                                      <p:tavLst>
                                        <p:tav tm="0">
                                          <p:val>
                                            <p:strVal val="#ppt_y+#ppt_h*1.125000"/>
                                          </p:val>
                                        </p:tav>
                                        <p:tav tm="100000">
                                          <p:val>
                                            <p:strVal val="#ppt_y"/>
                                          </p:val>
                                        </p:tav>
                                      </p:tavLst>
                                    </p:anim>
                                    <p:animEffect transition="in" filter="wipe(up)">
                                      <p:cBhvr>
                                        <p:cTn id="13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P spid="31" grpId="0"/>
      <p:bldP spid="64" grpId="0" animBg="1"/>
      <p:bldP spid="62" grpId="0" animBg="1"/>
      <p:bldP spid="56" grpId="0"/>
      <p:bldP spid="57" grpId="0"/>
      <p:bldP spid="59" grpId="0"/>
      <p:bldP spid="60" grpId="0"/>
      <p:bldP spid="61" grpId="0"/>
      <p:bldP spid="52" grpId="0" animBg="1"/>
      <p:bldP spid="48" grpId="0" animBg="1"/>
      <p:bldP spid="38" grpId="0" animBg="1"/>
      <p:bldP spid="66" grpId="0" animBg="1"/>
      <p:bldP spid="5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0A9AA4B-715D-FF4A-B9B7-F83F158B564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
            <a:ext cx="12192000" cy="8132602"/>
          </a:xfrm>
          <a:prstGeom prst="rect">
            <a:avLst/>
          </a:prstGeom>
        </p:spPr>
      </p:pic>
      <p:sp>
        <p:nvSpPr>
          <p:cNvPr id="4" name="Rechthoek 3">
            <a:extLst>
              <a:ext uri="{FF2B5EF4-FFF2-40B4-BE49-F238E27FC236}">
                <a16:creationId xmlns:a16="http://schemas.microsoft.com/office/drawing/2014/main" id="{286E3CF8-EC87-DA42-9619-A18C440DBCBC}"/>
              </a:ext>
            </a:extLst>
          </p:cNvPr>
          <p:cNvSpPr/>
          <p:nvPr/>
        </p:nvSpPr>
        <p:spPr>
          <a:xfrm>
            <a:off x="0" y="0"/>
            <a:ext cx="12192000" cy="8132602"/>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Rechthoek 4">
            <a:extLst>
              <a:ext uri="{FF2B5EF4-FFF2-40B4-BE49-F238E27FC236}">
                <a16:creationId xmlns:a16="http://schemas.microsoft.com/office/drawing/2014/main" id="{783DC9F3-3178-D74A-9F86-95E1ECB328D2}"/>
              </a:ext>
            </a:extLst>
          </p:cNvPr>
          <p:cNvSpPr/>
          <p:nvPr/>
        </p:nvSpPr>
        <p:spPr>
          <a:xfrm>
            <a:off x="0" y="0"/>
            <a:ext cx="5321300" cy="5549900"/>
          </a:xfrm>
          <a:prstGeom prst="rect">
            <a:avLst/>
          </a:prstGeom>
          <a:solidFill>
            <a:srgbClr val="006C72">
              <a:alpha val="67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EC094031-23CF-454A-BC98-B1F6D5DA3920}"/>
              </a:ext>
            </a:extLst>
          </p:cNvPr>
          <p:cNvSpPr/>
          <p:nvPr/>
        </p:nvSpPr>
        <p:spPr>
          <a:xfrm>
            <a:off x="-1" y="5705339"/>
            <a:ext cx="5321300" cy="1152661"/>
          </a:xfrm>
          <a:prstGeom prst="rect">
            <a:avLst/>
          </a:prstGeom>
          <a:solidFill>
            <a:srgbClr val="006C72">
              <a:alpha val="67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7" name="Afbeelding 6">
            <a:extLst>
              <a:ext uri="{FF2B5EF4-FFF2-40B4-BE49-F238E27FC236}">
                <a16:creationId xmlns:a16="http://schemas.microsoft.com/office/drawing/2014/main" id="{35008ABF-2D3A-2547-BA23-564DA5AD39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55" y="1209301"/>
            <a:ext cx="4342386" cy="3131298"/>
          </a:xfrm>
          <a:prstGeom prst="rect">
            <a:avLst/>
          </a:prstGeom>
          <a:effectLst>
            <a:outerShdw blurRad="50800" dist="38100" dir="2700000" algn="tl" rotWithShape="0">
              <a:prstClr val="black">
                <a:alpha val="40000"/>
              </a:prstClr>
            </a:outerShdw>
          </a:effectLst>
        </p:spPr>
      </p:pic>
      <p:sp>
        <p:nvSpPr>
          <p:cNvPr id="9" name="Tekstvak 8">
            <a:extLst>
              <a:ext uri="{FF2B5EF4-FFF2-40B4-BE49-F238E27FC236}">
                <a16:creationId xmlns:a16="http://schemas.microsoft.com/office/drawing/2014/main" id="{B1664B01-8DFF-3947-90D6-3903055FD11C}"/>
              </a:ext>
            </a:extLst>
          </p:cNvPr>
          <p:cNvSpPr txBox="1"/>
          <p:nvPr/>
        </p:nvSpPr>
        <p:spPr>
          <a:xfrm>
            <a:off x="436560" y="5958503"/>
            <a:ext cx="4498977"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nl-NL" sz="3600" dirty="0">
                <a:solidFill>
                  <a:schemeClr val="bg1"/>
                </a:solidFill>
              </a:rPr>
              <a:t>Life Extension Services</a:t>
            </a:r>
          </a:p>
        </p:txBody>
      </p:sp>
      <p:sp>
        <p:nvSpPr>
          <p:cNvPr id="68" name="Ovaal 67">
            <a:extLst>
              <a:ext uri="{FF2B5EF4-FFF2-40B4-BE49-F238E27FC236}">
                <a16:creationId xmlns:a16="http://schemas.microsoft.com/office/drawing/2014/main" id="{A4AE4533-44FB-4BCD-8385-9B5197B7ED32}"/>
              </a:ext>
            </a:extLst>
          </p:cNvPr>
          <p:cNvSpPr/>
          <p:nvPr/>
        </p:nvSpPr>
        <p:spPr>
          <a:xfrm>
            <a:off x="6106837" y="2993882"/>
            <a:ext cx="183987" cy="18398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69" name="Rechte verbindingslijn 68">
            <a:extLst>
              <a:ext uri="{FF2B5EF4-FFF2-40B4-BE49-F238E27FC236}">
                <a16:creationId xmlns:a16="http://schemas.microsoft.com/office/drawing/2014/main" id="{D2F1F188-D497-4011-90C0-EA05EE5D08E9}"/>
              </a:ext>
            </a:extLst>
          </p:cNvPr>
          <p:cNvCxnSpPr>
            <a:cxnSpLocks/>
          </p:cNvCxnSpPr>
          <p:nvPr/>
        </p:nvCxnSpPr>
        <p:spPr>
          <a:xfrm>
            <a:off x="6290827" y="3081517"/>
            <a:ext cx="226465" cy="0"/>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6" name="Ovaal 65">
            <a:extLst>
              <a:ext uri="{FF2B5EF4-FFF2-40B4-BE49-F238E27FC236}">
                <a16:creationId xmlns:a16="http://schemas.microsoft.com/office/drawing/2014/main" id="{610B175B-17CC-4D27-9556-FCE9FCD38224}"/>
              </a:ext>
            </a:extLst>
          </p:cNvPr>
          <p:cNvSpPr/>
          <p:nvPr/>
        </p:nvSpPr>
        <p:spPr>
          <a:xfrm>
            <a:off x="6106837" y="3819627"/>
            <a:ext cx="183987" cy="18398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67" name="Rechte verbindingslijn 66">
            <a:extLst>
              <a:ext uri="{FF2B5EF4-FFF2-40B4-BE49-F238E27FC236}">
                <a16:creationId xmlns:a16="http://schemas.microsoft.com/office/drawing/2014/main" id="{9DA8E575-7A6E-42AD-94BE-186C43A6E4AE}"/>
              </a:ext>
            </a:extLst>
          </p:cNvPr>
          <p:cNvCxnSpPr>
            <a:cxnSpLocks/>
          </p:cNvCxnSpPr>
          <p:nvPr/>
        </p:nvCxnSpPr>
        <p:spPr>
          <a:xfrm>
            <a:off x="6290827" y="3907262"/>
            <a:ext cx="226465" cy="0"/>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3" name="Tekstvak 62">
            <a:extLst>
              <a:ext uri="{FF2B5EF4-FFF2-40B4-BE49-F238E27FC236}">
                <a16:creationId xmlns:a16="http://schemas.microsoft.com/office/drawing/2014/main" id="{4FC20F11-0773-4462-B30A-716DEAB76F01}"/>
              </a:ext>
            </a:extLst>
          </p:cNvPr>
          <p:cNvSpPr txBox="1"/>
          <p:nvPr/>
        </p:nvSpPr>
        <p:spPr>
          <a:xfrm>
            <a:off x="6682400" y="4460423"/>
            <a:ext cx="5594856"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solidFill>
                  <a:srgbClr val="003D43"/>
                </a:solidFill>
              </a:rPr>
              <a:t>Refurbishment</a:t>
            </a:r>
            <a:endParaRPr lang="nl-NL" dirty="0"/>
          </a:p>
        </p:txBody>
      </p:sp>
      <p:sp>
        <p:nvSpPr>
          <p:cNvPr id="39" name="Tekstvak 38">
            <a:extLst>
              <a:ext uri="{FF2B5EF4-FFF2-40B4-BE49-F238E27FC236}">
                <a16:creationId xmlns:a16="http://schemas.microsoft.com/office/drawing/2014/main" id="{CDD76C23-E456-45CF-BACB-601AB7F7672B}"/>
              </a:ext>
            </a:extLst>
          </p:cNvPr>
          <p:cNvSpPr txBox="1"/>
          <p:nvPr/>
        </p:nvSpPr>
        <p:spPr>
          <a:xfrm>
            <a:off x="6682400" y="3212898"/>
            <a:ext cx="5594856"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solidFill>
                  <a:srgbClr val="003D43"/>
                </a:solidFill>
              </a:rPr>
              <a:t>Maintenance on products</a:t>
            </a:r>
            <a:endParaRPr lang="nl-NL" dirty="0"/>
          </a:p>
        </p:txBody>
      </p:sp>
      <p:sp>
        <p:nvSpPr>
          <p:cNvPr id="61" name="Ovaal 60">
            <a:extLst>
              <a:ext uri="{FF2B5EF4-FFF2-40B4-BE49-F238E27FC236}">
                <a16:creationId xmlns:a16="http://schemas.microsoft.com/office/drawing/2014/main" id="{E2A3A82D-E26C-40B0-B613-4B1CDB5E88F8}"/>
              </a:ext>
            </a:extLst>
          </p:cNvPr>
          <p:cNvSpPr/>
          <p:nvPr/>
        </p:nvSpPr>
        <p:spPr>
          <a:xfrm>
            <a:off x="6097954" y="3399282"/>
            <a:ext cx="183987" cy="18398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62" name="Rechte verbindingslijn 61">
            <a:extLst>
              <a:ext uri="{FF2B5EF4-FFF2-40B4-BE49-F238E27FC236}">
                <a16:creationId xmlns:a16="http://schemas.microsoft.com/office/drawing/2014/main" id="{2C68F42C-360C-4CD3-832D-17623DDC0AB5}"/>
              </a:ext>
            </a:extLst>
          </p:cNvPr>
          <p:cNvCxnSpPr>
            <a:cxnSpLocks/>
          </p:cNvCxnSpPr>
          <p:nvPr/>
        </p:nvCxnSpPr>
        <p:spPr>
          <a:xfrm>
            <a:off x="6281941" y="3486917"/>
            <a:ext cx="226465" cy="0"/>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9" name="Ovaal 58">
            <a:extLst>
              <a:ext uri="{FF2B5EF4-FFF2-40B4-BE49-F238E27FC236}">
                <a16:creationId xmlns:a16="http://schemas.microsoft.com/office/drawing/2014/main" id="{B183FE85-46A6-481C-A602-7EDE7CC6C13F}"/>
              </a:ext>
            </a:extLst>
          </p:cNvPr>
          <p:cNvSpPr/>
          <p:nvPr/>
        </p:nvSpPr>
        <p:spPr>
          <a:xfrm>
            <a:off x="6096003" y="1714071"/>
            <a:ext cx="183987" cy="18398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60" name="Rechte verbindingslijn 59">
            <a:extLst>
              <a:ext uri="{FF2B5EF4-FFF2-40B4-BE49-F238E27FC236}">
                <a16:creationId xmlns:a16="http://schemas.microsoft.com/office/drawing/2014/main" id="{751A1DDC-E9AB-4758-8F6A-1593FC6B002C}"/>
              </a:ext>
            </a:extLst>
          </p:cNvPr>
          <p:cNvCxnSpPr>
            <a:cxnSpLocks/>
          </p:cNvCxnSpPr>
          <p:nvPr/>
        </p:nvCxnSpPr>
        <p:spPr>
          <a:xfrm>
            <a:off x="6279990" y="1801705"/>
            <a:ext cx="226465" cy="0"/>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4" name="Tekstvak 53">
            <a:extLst>
              <a:ext uri="{FF2B5EF4-FFF2-40B4-BE49-F238E27FC236}">
                <a16:creationId xmlns:a16="http://schemas.microsoft.com/office/drawing/2014/main" id="{38F6036B-A9D1-4843-A30F-71763A5A60EE}"/>
              </a:ext>
            </a:extLst>
          </p:cNvPr>
          <p:cNvSpPr txBox="1"/>
          <p:nvPr/>
        </p:nvSpPr>
        <p:spPr>
          <a:xfrm>
            <a:off x="6690442" y="1544455"/>
            <a:ext cx="5594856"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solidFill>
                  <a:srgbClr val="003D43"/>
                </a:solidFill>
              </a:rPr>
              <a:t>Repair (also third party)</a:t>
            </a:r>
            <a:endParaRPr lang="nl-NL" dirty="0"/>
          </a:p>
        </p:txBody>
      </p:sp>
      <p:sp>
        <p:nvSpPr>
          <p:cNvPr id="55" name="Tekstvak 54">
            <a:extLst>
              <a:ext uri="{FF2B5EF4-FFF2-40B4-BE49-F238E27FC236}">
                <a16:creationId xmlns:a16="http://schemas.microsoft.com/office/drawing/2014/main" id="{4A98C50A-35B1-4D1D-BFFB-A958E27639B5}"/>
              </a:ext>
            </a:extLst>
          </p:cNvPr>
          <p:cNvSpPr txBox="1"/>
          <p:nvPr/>
        </p:nvSpPr>
        <p:spPr>
          <a:xfrm>
            <a:off x="6690442" y="1955568"/>
            <a:ext cx="5594856"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solidFill>
                  <a:srgbClr val="003D43"/>
                </a:solidFill>
              </a:rPr>
              <a:t>Redesign (obsolescence)</a:t>
            </a:r>
            <a:endParaRPr lang="nl-NL" dirty="0"/>
          </a:p>
        </p:txBody>
      </p:sp>
      <p:sp>
        <p:nvSpPr>
          <p:cNvPr id="56" name="Tekstvak 55">
            <a:extLst>
              <a:ext uri="{FF2B5EF4-FFF2-40B4-BE49-F238E27FC236}">
                <a16:creationId xmlns:a16="http://schemas.microsoft.com/office/drawing/2014/main" id="{08DB71D8-1A46-4F2A-BFF4-CF9386AEC0EF}"/>
              </a:ext>
            </a:extLst>
          </p:cNvPr>
          <p:cNvSpPr txBox="1"/>
          <p:nvPr/>
        </p:nvSpPr>
        <p:spPr>
          <a:xfrm>
            <a:off x="6682400" y="3643068"/>
            <a:ext cx="5594856" cy="95410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solidFill>
                  <a:srgbClr val="003D43"/>
                </a:solidFill>
              </a:rPr>
              <a:t>Evaluation of second source</a:t>
            </a:r>
          </a:p>
          <a:p>
            <a:r>
              <a:rPr lang="en-US" sz="2800" dirty="0">
                <a:solidFill>
                  <a:srgbClr val="003D43"/>
                </a:solidFill>
              </a:rPr>
              <a:t>components</a:t>
            </a:r>
          </a:p>
        </p:txBody>
      </p:sp>
      <p:sp>
        <p:nvSpPr>
          <p:cNvPr id="57" name="Tekstvak 56">
            <a:extLst>
              <a:ext uri="{FF2B5EF4-FFF2-40B4-BE49-F238E27FC236}">
                <a16:creationId xmlns:a16="http://schemas.microsoft.com/office/drawing/2014/main" id="{FC4AAA8B-561C-44FF-A824-AFA723DD39CE}"/>
              </a:ext>
            </a:extLst>
          </p:cNvPr>
          <p:cNvSpPr txBox="1"/>
          <p:nvPr/>
        </p:nvSpPr>
        <p:spPr>
          <a:xfrm>
            <a:off x="6682400" y="2375166"/>
            <a:ext cx="5594856"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solidFill>
                  <a:srgbClr val="003D43"/>
                </a:solidFill>
              </a:rPr>
              <a:t>Last time buy (supply chain)</a:t>
            </a:r>
          </a:p>
        </p:txBody>
      </p:sp>
      <p:sp>
        <p:nvSpPr>
          <p:cNvPr id="58" name="Tekstvak 57">
            <a:extLst>
              <a:ext uri="{FF2B5EF4-FFF2-40B4-BE49-F238E27FC236}">
                <a16:creationId xmlns:a16="http://schemas.microsoft.com/office/drawing/2014/main" id="{BFEF392F-E53C-43A4-AE87-F6C1FDF4E95E}"/>
              </a:ext>
            </a:extLst>
          </p:cNvPr>
          <p:cNvSpPr txBox="1"/>
          <p:nvPr/>
        </p:nvSpPr>
        <p:spPr>
          <a:xfrm>
            <a:off x="6682400" y="2812357"/>
            <a:ext cx="5594856"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solidFill>
                  <a:srgbClr val="003D43"/>
                </a:solidFill>
              </a:rPr>
              <a:t>Design modification</a:t>
            </a:r>
            <a:endParaRPr lang="nl-NL" dirty="0"/>
          </a:p>
        </p:txBody>
      </p:sp>
      <p:sp>
        <p:nvSpPr>
          <p:cNvPr id="52" name="Ovaal 51">
            <a:extLst>
              <a:ext uri="{FF2B5EF4-FFF2-40B4-BE49-F238E27FC236}">
                <a16:creationId xmlns:a16="http://schemas.microsoft.com/office/drawing/2014/main" id="{A6E5A4A3-B592-4AB1-8599-96A60DF0A605}"/>
              </a:ext>
            </a:extLst>
          </p:cNvPr>
          <p:cNvSpPr/>
          <p:nvPr/>
        </p:nvSpPr>
        <p:spPr>
          <a:xfrm>
            <a:off x="6097956" y="2557663"/>
            <a:ext cx="183987" cy="18398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53" name="Rechte verbindingslijn 52">
            <a:extLst>
              <a:ext uri="{FF2B5EF4-FFF2-40B4-BE49-F238E27FC236}">
                <a16:creationId xmlns:a16="http://schemas.microsoft.com/office/drawing/2014/main" id="{16035C96-2287-49E0-A1EA-A3ED646FCD67}"/>
              </a:ext>
            </a:extLst>
          </p:cNvPr>
          <p:cNvCxnSpPr>
            <a:cxnSpLocks/>
          </p:cNvCxnSpPr>
          <p:nvPr/>
        </p:nvCxnSpPr>
        <p:spPr>
          <a:xfrm>
            <a:off x="6281946" y="2645298"/>
            <a:ext cx="226465" cy="0"/>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4" name="Ovaal 63">
            <a:extLst>
              <a:ext uri="{FF2B5EF4-FFF2-40B4-BE49-F238E27FC236}">
                <a16:creationId xmlns:a16="http://schemas.microsoft.com/office/drawing/2014/main" id="{DF7A1692-D34F-4C6C-B9B3-AB6B6AB1C2A7}"/>
              </a:ext>
            </a:extLst>
          </p:cNvPr>
          <p:cNvSpPr/>
          <p:nvPr/>
        </p:nvSpPr>
        <p:spPr>
          <a:xfrm>
            <a:off x="6097951" y="2132901"/>
            <a:ext cx="183987" cy="18398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65" name="Rechte verbindingslijn 64">
            <a:extLst>
              <a:ext uri="{FF2B5EF4-FFF2-40B4-BE49-F238E27FC236}">
                <a16:creationId xmlns:a16="http://schemas.microsoft.com/office/drawing/2014/main" id="{099CC5EA-939F-4607-9C61-1461AE07A207}"/>
              </a:ext>
            </a:extLst>
          </p:cNvPr>
          <p:cNvCxnSpPr>
            <a:cxnSpLocks/>
          </p:cNvCxnSpPr>
          <p:nvPr/>
        </p:nvCxnSpPr>
        <p:spPr>
          <a:xfrm>
            <a:off x="6281941" y="2220536"/>
            <a:ext cx="226465" cy="0"/>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0" name="Ovaal 69">
            <a:extLst>
              <a:ext uri="{FF2B5EF4-FFF2-40B4-BE49-F238E27FC236}">
                <a16:creationId xmlns:a16="http://schemas.microsoft.com/office/drawing/2014/main" id="{DBDD034B-7F1D-494B-BC47-059D27BF3A20}"/>
              </a:ext>
            </a:extLst>
          </p:cNvPr>
          <p:cNvSpPr/>
          <p:nvPr/>
        </p:nvSpPr>
        <p:spPr>
          <a:xfrm>
            <a:off x="6096000" y="4614765"/>
            <a:ext cx="183987" cy="18398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1" name="Rechte verbindingslijn 70">
            <a:extLst>
              <a:ext uri="{FF2B5EF4-FFF2-40B4-BE49-F238E27FC236}">
                <a16:creationId xmlns:a16="http://schemas.microsoft.com/office/drawing/2014/main" id="{3986C849-63E9-4089-80CA-0DF2F3A75075}"/>
              </a:ext>
            </a:extLst>
          </p:cNvPr>
          <p:cNvCxnSpPr>
            <a:cxnSpLocks/>
          </p:cNvCxnSpPr>
          <p:nvPr/>
        </p:nvCxnSpPr>
        <p:spPr>
          <a:xfrm>
            <a:off x="6279990" y="4702400"/>
            <a:ext cx="226465" cy="0"/>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9" name="Afbeelding 48">
            <a:hlinkClick r:id="rId5" action="ppaction://hlinksldjump"/>
            <a:extLst>
              <a:ext uri="{FF2B5EF4-FFF2-40B4-BE49-F238E27FC236}">
                <a16:creationId xmlns:a16="http://schemas.microsoft.com/office/drawing/2014/main" id="{E2A3A986-0495-493C-BE81-EB2A28D50DBD}"/>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0890518" y="5427470"/>
            <a:ext cx="961919" cy="752562"/>
          </a:xfrm>
          <a:prstGeom prst="rect">
            <a:avLst/>
          </a:prstGeom>
          <a:effectLst>
            <a:outerShdw blurRad="50800" dist="38100" dir="2700000" algn="tl" rotWithShape="0">
              <a:prstClr val="black">
                <a:alpha val="40000"/>
              </a:prstClr>
            </a:outerShdw>
          </a:effectLst>
        </p:spPr>
      </p:pic>
      <p:sp>
        <p:nvSpPr>
          <p:cNvPr id="50" name="Tekstvak 49">
            <a:hlinkClick r:id="rId5" action="ppaction://hlinksldjump"/>
            <a:extLst>
              <a:ext uri="{FF2B5EF4-FFF2-40B4-BE49-F238E27FC236}">
                <a16:creationId xmlns:a16="http://schemas.microsoft.com/office/drawing/2014/main" id="{A7418C40-14D7-47BB-8435-09289686DF25}"/>
              </a:ext>
            </a:extLst>
          </p:cNvPr>
          <p:cNvSpPr txBox="1"/>
          <p:nvPr/>
        </p:nvSpPr>
        <p:spPr>
          <a:xfrm>
            <a:off x="11096832" y="6207041"/>
            <a:ext cx="647127"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nl-NL" b="1" dirty="0">
                <a:solidFill>
                  <a:schemeClr val="bg1"/>
                </a:solidFill>
              </a:rPr>
              <a:t>Back</a:t>
            </a:r>
          </a:p>
        </p:txBody>
      </p:sp>
    </p:spTree>
    <p:extLst>
      <p:ext uri="{BB962C8B-B14F-4D97-AF65-F5344CB8AC3E}">
        <p14:creationId xmlns:p14="http://schemas.microsoft.com/office/powerpoint/2010/main" val="338892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p:tgtEl>
                                          <p:spTgt spid="4"/>
                                        </p:tgtEl>
                                        <p:attrNameLst>
                                          <p:attrName>ppt_y</p:attrName>
                                        </p:attrNameLst>
                                      </p:cBhvr>
                                      <p:tavLst>
                                        <p:tav tm="0">
                                          <p:val>
                                            <p:strVal val="#ppt_y+#ppt_h*1.125000"/>
                                          </p:val>
                                        </p:tav>
                                        <p:tav tm="100000">
                                          <p:val>
                                            <p:strVal val="#ppt_y"/>
                                          </p:val>
                                        </p:tav>
                                      </p:tavLst>
                                    </p:anim>
                                    <p:animEffect transition="in" filter="wipe(up)">
                                      <p:cBhvr>
                                        <p:cTn id="8" dur="2000"/>
                                        <p:tgtEl>
                                          <p:spTgt spid="4"/>
                                        </p:tgtEl>
                                      </p:cBhvr>
                                    </p:animEffect>
                                  </p:childTnLst>
                                </p:cTn>
                              </p:par>
                            </p:childTnLst>
                          </p:cTn>
                        </p:par>
                        <p:par>
                          <p:cTn id="9" fill="hold">
                            <p:stCondLst>
                              <p:cond delay="2000"/>
                            </p:stCondLst>
                            <p:childTnLst>
                              <p:par>
                                <p:cTn id="10" presetID="1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300"/>
                                        <p:tgtEl>
                                          <p:spTgt spid="7"/>
                                        </p:tgtEl>
                                        <p:attrNameLst>
                                          <p:attrName>ppt_y</p:attrName>
                                        </p:attrNameLst>
                                      </p:cBhvr>
                                      <p:tavLst>
                                        <p:tav tm="0">
                                          <p:val>
                                            <p:strVal val="#ppt_y+#ppt_h*1.125000"/>
                                          </p:val>
                                        </p:tav>
                                        <p:tav tm="100000">
                                          <p:val>
                                            <p:strVal val="#ppt_y"/>
                                          </p:val>
                                        </p:tav>
                                      </p:tavLst>
                                    </p:anim>
                                    <p:animEffect transition="in" filter="wipe(up)">
                                      <p:cBhvr>
                                        <p:cTn id="13" dur="300"/>
                                        <p:tgtEl>
                                          <p:spTgt spid="7"/>
                                        </p:tgtEl>
                                      </p:cBhvr>
                                    </p:animEffect>
                                  </p:childTnLst>
                                </p:cTn>
                              </p:par>
                            </p:childTnLst>
                          </p:cTn>
                        </p:par>
                        <p:par>
                          <p:cTn id="14" fill="hold">
                            <p:stCondLst>
                              <p:cond delay="2300"/>
                            </p:stCondLst>
                            <p:childTnLst>
                              <p:par>
                                <p:cTn id="15" presetID="1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300"/>
                                        <p:tgtEl>
                                          <p:spTgt spid="5"/>
                                        </p:tgtEl>
                                        <p:attrNameLst>
                                          <p:attrName>ppt_y</p:attrName>
                                        </p:attrNameLst>
                                      </p:cBhvr>
                                      <p:tavLst>
                                        <p:tav tm="0">
                                          <p:val>
                                            <p:strVal val="#ppt_y+#ppt_h*1.125000"/>
                                          </p:val>
                                        </p:tav>
                                        <p:tav tm="100000">
                                          <p:val>
                                            <p:strVal val="#ppt_y"/>
                                          </p:val>
                                        </p:tav>
                                      </p:tavLst>
                                    </p:anim>
                                    <p:animEffect transition="in" filter="wipe(up)">
                                      <p:cBhvr>
                                        <p:cTn id="18" dur="300"/>
                                        <p:tgtEl>
                                          <p:spTgt spid="5"/>
                                        </p:tgtEl>
                                      </p:cBhvr>
                                    </p:animEffect>
                                  </p:childTnLst>
                                </p:cTn>
                              </p:par>
                            </p:childTnLst>
                          </p:cTn>
                        </p:par>
                        <p:par>
                          <p:cTn id="19" fill="hold">
                            <p:stCondLst>
                              <p:cond delay="2600"/>
                            </p:stCondLst>
                            <p:childTnLst>
                              <p:par>
                                <p:cTn id="20" presetID="1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300"/>
                                        <p:tgtEl>
                                          <p:spTgt spid="9"/>
                                        </p:tgtEl>
                                        <p:attrNameLst>
                                          <p:attrName>ppt_y</p:attrName>
                                        </p:attrNameLst>
                                      </p:cBhvr>
                                      <p:tavLst>
                                        <p:tav tm="0">
                                          <p:val>
                                            <p:strVal val="#ppt_y+#ppt_h*1.125000"/>
                                          </p:val>
                                        </p:tav>
                                        <p:tav tm="100000">
                                          <p:val>
                                            <p:strVal val="#ppt_y"/>
                                          </p:val>
                                        </p:tav>
                                      </p:tavLst>
                                    </p:anim>
                                    <p:animEffect transition="in" filter="wipe(up)">
                                      <p:cBhvr>
                                        <p:cTn id="23" dur="300"/>
                                        <p:tgtEl>
                                          <p:spTgt spid="9"/>
                                        </p:tgtEl>
                                      </p:cBhvr>
                                    </p:animEffect>
                                  </p:childTnLst>
                                </p:cTn>
                              </p:par>
                            </p:childTnLst>
                          </p:cTn>
                        </p:par>
                        <p:par>
                          <p:cTn id="24" fill="hold">
                            <p:stCondLst>
                              <p:cond delay="2900"/>
                            </p:stCondLst>
                            <p:childTnLst>
                              <p:par>
                                <p:cTn id="25" presetID="12" presetClass="entr" presetSubtype="4"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300"/>
                                        <p:tgtEl>
                                          <p:spTgt spid="6"/>
                                        </p:tgtEl>
                                        <p:attrNameLst>
                                          <p:attrName>ppt_y</p:attrName>
                                        </p:attrNameLst>
                                      </p:cBhvr>
                                      <p:tavLst>
                                        <p:tav tm="0">
                                          <p:val>
                                            <p:strVal val="#ppt_y+#ppt_h*1.125000"/>
                                          </p:val>
                                        </p:tav>
                                        <p:tav tm="100000">
                                          <p:val>
                                            <p:strVal val="#ppt_y"/>
                                          </p:val>
                                        </p:tav>
                                      </p:tavLst>
                                    </p:anim>
                                    <p:animEffect transition="in" filter="wipe(up)">
                                      <p:cBhvr>
                                        <p:cTn id="28" dur="300"/>
                                        <p:tgtEl>
                                          <p:spTgt spid="6"/>
                                        </p:tgtEl>
                                      </p:cBhvr>
                                    </p:animEffect>
                                  </p:childTnLst>
                                </p:cTn>
                              </p:par>
                            </p:childTnLst>
                          </p:cTn>
                        </p:par>
                        <p:par>
                          <p:cTn id="29" fill="hold">
                            <p:stCondLst>
                              <p:cond delay="3200"/>
                            </p:stCondLst>
                            <p:childTnLst>
                              <p:par>
                                <p:cTn id="30" presetID="12" presetClass="entr" presetSubtype="4" fill="hold" grpId="0" nodeType="afterEffect">
                                  <p:stCondLst>
                                    <p:cond delay="0"/>
                                  </p:stCondLst>
                                  <p:childTnLst>
                                    <p:set>
                                      <p:cBhvr>
                                        <p:cTn id="31" dur="1" fill="hold">
                                          <p:stCondLst>
                                            <p:cond delay="0"/>
                                          </p:stCondLst>
                                        </p:cTn>
                                        <p:tgtEl>
                                          <p:spTgt spid="59"/>
                                        </p:tgtEl>
                                        <p:attrNameLst>
                                          <p:attrName>style.visibility</p:attrName>
                                        </p:attrNameLst>
                                      </p:cBhvr>
                                      <p:to>
                                        <p:strVal val="visible"/>
                                      </p:to>
                                    </p:set>
                                    <p:anim calcmode="lin" valueType="num">
                                      <p:cBhvr additive="base">
                                        <p:cTn id="32" dur="300"/>
                                        <p:tgtEl>
                                          <p:spTgt spid="59"/>
                                        </p:tgtEl>
                                        <p:attrNameLst>
                                          <p:attrName>ppt_y</p:attrName>
                                        </p:attrNameLst>
                                      </p:cBhvr>
                                      <p:tavLst>
                                        <p:tav tm="0">
                                          <p:val>
                                            <p:strVal val="#ppt_y+#ppt_h*1.125000"/>
                                          </p:val>
                                        </p:tav>
                                        <p:tav tm="100000">
                                          <p:val>
                                            <p:strVal val="#ppt_y"/>
                                          </p:val>
                                        </p:tav>
                                      </p:tavLst>
                                    </p:anim>
                                    <p:animEffect transition="in" filter="wipe(up)">
                                      <p:cBhvr>
                                        <p:cTn id="33" dur="300"/>
                                        <p:tgtEl>
                                          <p:spTgt spid="59"/>
                                        </p:tgtEl>
                                      </p:cBhvr>
                                    </p:animEffect>
                                  </p:childTnLst>
                                </p:cTn>
                              </p:par>
                            </p:childTnLst>
                          </p:cTn>
                        </p:par>
                        <p:par>
                          <p:cTn id="34" fill="hold">
                            <p:stCondLst>
                              <p:cond delay="3500"/>
                            </p:stCondLst>
                            <p:childTnLst>
                              <p:par>
                                <p:cTn id="35" presetID="12" presetClass="entr" presetSubtype="4" fill="hold" nodeType="afterEffect">
                                  <p:stCondLst>
                                    <p:cond delay="0"/>
                                  </p:stCondLst>
                                  <p:childTnLst>
                                    <p:set>
                                      <p:cBhvr>
                                        <p:cTn id="36" dur="1" fill="hold">
                                          <p:stCondLst>
                                            <p:cond delay="0"/>
                                          </p:stCondLst>
                                        </p:cTn>
                                        <p:tgtEl>
                                          <p:spTgt spid="60"/>
                                        </p:tgtEl>
                                        <p:attrNameLst>
                                          <p:attrName>style.visibility</p:attrName>
                                        </p:attrNameLst>
                                      </p:cBhvr>
                                      <p:to>
                                        <p:strVal val="visible"/>
                                      </p:to>
                                    </p:set>
                                    <p:anim calcmode="lin" valueType="num">
                                      <p:cBhvr additive="base">
                                        <p:cTn id="37" dur="300"/>
                                        <p:tgtEl>
                                          <p:spTgt spid="60"/>
                                        </p:tgtEl>
                                        <p:attrNameLst>
                                          <p:attrName>ppt_y</p:attrName>
                                        </p:attrNameLst>
                                      </p:cBhvr>
                                      <p:tavLst>
                                        <p:tav tm="0">
                                          <p:val>
                                            <p:strVal val="#ppt_y+#ppt_h*1.125000"/>
                                          </p:val>
                                        </p:tav>
                                        <p:tav tm="100000">
                                          <p:val>
                                            <p:strVal val="#ppt_y"/>
                                          </p:val>
                                        </p:tav>
                                      </p:tavLst>
                                    </p:anim>
                                    <p:animEffect transition="in" filter="wipe(up)">
                                      <p:cBhvr>
                                        <p:cTn id="38" dur="300"/>
                                        <p:tgtEl>
                                          <p:spTgt spid="60"/>
                                        </p:tgtEl>
                                      </p:cBhvr>
                                    </p:animEffect>
                                  </p:childTnLst>
                                </p:cTn>
                              </p:par>
                            </p:childTnLst>
                          </p:cTn>
                        </p:par>
                        <p:par>
                          <p:cTn id="39" fill="hold">
                            <p:stCondLst>
                              <p:cond delay="3800"/>
                            </p:stCondLst>
                            <p:childTnLst>
                              <p:par>
                                <p:cTn id="40" presetID="12" presetClass="entr" presetSubtype="4" fill="hold" grpId="0" nodeType="afterEffect">
                                  <p:stCondLst>
                                    <p:cond delay="0"/>
                                  </p:stCondLst>
                                  <p:childTnLst>
                                    <p:set>
                                      <p:cBhvr>
                                        <p:cTn id="41" dur="1" fill="hold">
                                          <p:stCondLst>
                                            <p:cond delay="0"/>
                                          </p:stCondLst>
                                        </p:cTn>
                                        <p:tgtEl>
                                          <p:spTgt spid="54"/>
                                        </p:tgtEl>
                                        <p:attrNameLst>
                                          <p:attrName>style.visibility</p:attrName>
                                        </p:attrNameLst>
                                      </p:cBhvr>
                                      <p:to>
                                        <p:strVal val="visible"/>
                                      </p:to>
                                    </p:set>
                                    <p:anim calcmode="lin" valueType="num">
                                      <p:cBhvr additive="base">
                                        <p:cTn id="42" dur="300"/>
                                        <p:tgtEl>
                                          <p:spTgt spid="54"/>
                                        </p:tgtEl>
                                        <p:attrNameLst>
                                          <p:attrName>ppt_y</p:attrName>
                                        </p:attrNameLst>
                                      </p:cBhvr>
                                      <p:tavLst>
                                        <p:tav tm="0">
                                          <p:val>
                                            <p:strVal val="#ppt_y+#ppt_h*1.125000"/>
                                          </p:val>
                                        </p:tav>
                                        <p:tav tm="100000">
                                          <p:val>
                                            <p:strVal val="#ppt_y"/>
                                          </p:val>
                                        </p:tav>
                                      </p:tavLst>
                                    </p:anim>
                                    <p:animEffect transition="in" filter="wipe(up)">
                                      <p:cBhvr>
                                        <p:cTn id="43" dur="300"/>
                                        <p:tgtEl>
                                          <p:spTgt spid="54"/>
                                        </p:tgtEl>
                                      </p:cBhvr>
                                    </p:animEffect>
                                  </p:childTnLst>
                                </p:cTn>
                              </p:par>
                            </p:childTnLst>
                          </p:cTn>
                        </p:par>
                        <p:par>
                          <p:cTn id="44" fill="hold">
                            <p:stCondLst>
                              <p:cond delay="4100"/>
                            </p:stCondLst>
                            <p:childTnLst>
                              <p:par>
                                <p:cTn id="45" presetID="12" presetClass="entr" presetSubtype="4" fill="hold" grpId="0" nodeType="afterEffect">
                                  <p:stCondLst>
                                    <p:cond delay="0"/>
                                  </p:stCondLst>
                                  <p:childTnLst>
                                    <p:set>
                                      <p:cBhvr>
                                        <p:cTn id="46" dur="1" fill="hold">
                                          <p:stCondLst>
                                            <p:cond delay="0"/>
                                          </p:stCondLst>
                                        </p:cTn>
                                        <p:tgtEl>
                                          <p:spTgt spid="64"/>
                                        </p:tgtEl>
                                        <p:attrNameLst>
                                          <p:attrName>style.visibility</p:attrName>
                                        </p:attrNameLst>
                                      </p:cBhvr>
                                      <p:to>
                                        <p:strVal val="visible"/>
                                      </p:to>
                                    </p:set>
                                    <p:anim calcmode="lin" valueType="num">
                                      <p:cBhvr additive="base">
                                        <p:cTn id="47" dur="300"/>
                                        <p:tgtEl>
                                          <p:spTgt spid="64"/>
                                        </p:tgtEl>
                                        <p:attrNameLst>
                                          <p:attrName>ppt_y</p:attrName>
                                        </p:attrNameLst>
                                      </p:cBhvr>
                                      <p:tavLst>
                                        <p:tav tm="0">
                                          <p:val>
                                            <p:strVal val="#ppt_y+#ppt_h*1.125000"/>
                                          </p:val>
                                        </p:tav>
                                        <p:tav tm="100000">
                                          <p:val>
                                            <p:strVal val="#ppt_y"/>
                                          </p:val>
                                        </p:tav>
                                      </p:tavLst>
                                    </p:anim>
                                    <p:animEffect transition="in" filter="wipe(up)">
                                      <p:cBhvr>
                                        <p:cTn id="48" dur="300"/>
                                        <p:tgtEl>
                                          <p:spTgt spid="64"/>
                                        </p:tgtEl>
                                      </p:cBhvr>
                                    </p:animEffect>
                                  </p:childTnLst>
                                </p:cTn>
                              </p:par>
                            </p:childTnLst>
                          </p:cTn>
                        </p:par>
                        <p:par>
                          <p:cTn id="49" fill="hold">
                            <p:stCondLst>
                              <p:cond delay="4400"/>
                            </p:stCondLst>
                            <p:childTnLst>
                              <p:par>
                                <p:cTn id="50" presetID="12" presetClass="entr" presetSubtype="4" fill="hold" nodeType="afterEffect">
                                  <p:stCondLst>
                                    <p:cond delay="0"/>
                                  </p:stCondLst>
                                  <p:childTnLst>
                                    <p:set>
                                      <p:cBhvr>
                                        <p:cTn id="51" dur="1" fill="hold">
                                          <p:stCondLst>
                                            <p:cond delay="0"/>
                                          </p:stCondLst>
                                        </p:cTn>
                                        <p:tgtEl>
                                          <p:spTgt spid="65"/>
                                        </p:tgtEl>
                                        <p:attrNameLst>
                                          <p:attrName>style.visibility</p:attrName>
                                        </p:attrNameLst>
                                      </p:cBhvr>
                                      <p:to>
                                        <p:strVal val="visible"/>
                                      </p:to>
                                    </p:set>
                                    <p:anim calcmode="lin" valueType="num">
                                      <p:cBhvr additive="base">
                                        <p:cTn id="52" dur="300"/>
                                        <p:tgtEl>
                                          <p:spTgt spid="65"/>
                                        </p:tgtEl>
                                        <p:attrNameLst>
                                          <p:attrName>ppt_y</p:attrName>
                                        </p:attrNameLst>
                                      </p:cBhvr>
                                      <p:tavLst>
                                        <p:tav tm="0">
                                          <p:val>
                                            <p:strVal val="#ppt_y+#ppt_h*1.125000"/>
                                          </p:val>
                                        </p:tav>
                                        <p:tav tm="100000">
                                          <p:val>
                                            <p:strVal val="#ppt_y"/>
                                          </p:val>
                                        </p:tav>
                                      </p:tavLst>
                                    </p:anim>
                                    <p:animEffect transition="in" filter="wipe(up)">
                                      <p:cBhvr>
                                        <p:cTn id="53" dur="300"/>
                                        <p:tgtEl>
                                          <p:spTgt spid="65"/>
                                        </p:tgtEl>
                                      </p:cBhvr>
                                    </p:animEffect>
                                  </p:childTnLst>
                                </p:cTn>
                              </p:par>
                            </p:childTnLst>
                          </p:cTn>
                        </p:par>
                        <p:par>
                          <p:cTn id="54" fill="hold">
                            <p:stCondLst>
                              <p:cond delay="4700"/>
                            </p:stCondLst>
                            <p:childTnLst>
                              <p:par>
                                <p:cTn id="55" presetID="12" presetClass="entr" presetSubtype="4" fill="hold" grpId="0" nodeType="afterEffect">
                                  <p:stCondLst>
                                    <p:cond delay="0"/>
                                  </p:stCondLst>
                                  <p:childTnLst>
                                    <p:set>
                                      <p:cBhvr>
                                        <p:cTn id="56" dur="1" fill="hold">
                                          <p:stCondLst>
                                            <p:cond delay="0"/>
                                          </p:stCondLst>
                                        </p:cTn>
                                        <p:tgtEl>
                                          <p:spTgt spid="55"/>
                                        </p:tgtEl>
                                        <p:attrNameLst>
                                          <p:attrName>style.visibility</p:attrName>
                                        </p:attrNameLst>
                                      </p:cBhvr>
                                      <p:to>
                                        <p:strVal val="visible"/>
                                      </p:to>
                                    </p:set>
                                    <p:anim calcmode="lin" valueType="num">
                                      <p:cBhvr additive="base">
                                        <p:cTn id="57" dur="300"/>
                                        <p:tgtEl>
                                          <p:spTgt spid="55"/>
                                        </p:tgtEl>
                                        <p:attrNameLst>
                                          <p:attrName>ppt_y</p:attrName>
                                        </p:attrNameLst>
                                      </p:cBhvr>
                                      <p:tavLst>
                                        <p:tav tm="0">
                                          <p:val>
                                            <p:strVal val="#ppt_y+#ppt_h*1.125000"/>
                                          </p:val>
                                        </p:tav>
                                        <p:tav tm="100000">
                                          <p:val>
                                            <p:strVal val="#ppt_y"/>
                                          </p:val>
                                        </p:tav>
                                      </p:tavLst>
                                    </p:anim>
                                    <p:animEffect transition="in" filter="wipe(up)">
                                      <p:cBhvr>
                                        <p:cTn id="58" dur="300"/>
                                        <p:tgtEl>
                                          <p:spTgt spid="55"/>
                                        </p:tgtEl>
                                      </p:cBhvr>
                                    </p:animEffect>
                                  </p:childTnLst>
                                </p:cTn>
                              </p:par>
                            </p:childTnLst>
                          </p:cTn>
                        </p:par>
                        <p:par>
                          <p:cTn id="59" fill="hold">
                            <p:stCondLst>
                              <p:cond delay="5000"/>
                            </p:stCondLst>
                            <p:childTnLst>
                              <p:par>
                                <p:cTn id="60" presetID="12" presetClass="entr" presetSubtype="4" fill="hold" grpId="0" nodeType="afterEffect">
                                  <p:stCondLst>
                                    <p:cond delay="0"/>
                                  </p:stCondLst>
                                  <p:childTnLst>
                                    <p:set>
                                      <p:cBhvr>
                                        <p:cTn id="61" dur="1" fill="hold">
                                          <p:stCondLst>
                                            <p:cond delay="0"/>
                                          </p:stCondLst>
                                        </p:cTn>
                                        <p:tgtEl>
                                          <p:spTgt spid="52"/>
                                        </p:tgtEl>
                                        <p:attrNameLst>
                                          <p:attrName>style.visibility</p:attrName>
                                        </p:attrNameLst>
                                      </p:cBhvr>
                                      <p:to>
                                        <p:strVal val="visible"/>
                                      </p:to>
                                    </p:set>
                                    <p:anim calcmode="lin" valueType="num">
                                      <p:cBhvr additive="base">
                                        <p:cTn id="62" dur="300"/>
                                        <p:tgtEl>
                                          <p:spTgt spid="52"/>
                                        </p:tgtEl>
                                        <p:attrNameLst>
                                          <p:attrName>ppt_y</p:attrName>
                                        </p:attrNameLst>
                                      </p:cBhvr>
                                      <p:tavLst>
                                        <p:tav tm="0">
                                          <p:val>
                                            <p:strVal val="#ppt_y+#ppt_h*1.125000"/>
                                          </p:val>
                                        </p:tav>
                                        <p:tav tm="100000">
                                          <p:val>
                                            <p:strVal val="#ppt_y"/>
                                          </p:val>
                                        </p:tav>
                                      </p:tavLst>
                                    </p:anim>
                                    <p:animEffect transition="in" filter="wipe(up)">
                                      <p:cBhvr>
                                        <p:cTn id="63" dur="300"/>
                                        <p:tgtEl>
                                          <p:spTgt spid="52"/>
                                        </p:tgtEl>
                                      </p:cBhvr>
                                    </p:animEffect>
                                  </p:childTnLst>
                                </p:cTn>
                              </p:par>
                            </p:childTnLst>
                          </p:cTn>
                        </p:par>
                        <p:par>
                          <p:cTn id="64" fill="hold">
                            <p:stCondLst>
                              <p:cond delay="5300"/>
                            </p:stCondLst>
                            <p:childTnLst>
                              <p:par>
                                <p:cTn id="65" presetID="12" presetClass="entr" presetSubtype="4" fill="hold" nodeType="afterEffect">
                                  <p:stCondLst>
                                    <p:cond delay="0"/>
                                  </p:stCondLst>
                                  <p:childTnLst>
                                    <p:set>
                                      <p:cBhvr>
                                        <p:cTn id="66" dur="1" fill="hold">
                                          <p:stCondLst>
                                            <p:cond delay="0"/>
                                          </p:stCondLst>
                                        </p:cTn>
                                        <p:tgtEl>
                                          <p:spTgt spid="53"/>
                                        </p:tgtEl>
                                        <p:attrNameLst>
                                          <p:attrName>style.visibility</p:attrName>
                                        </p:attrNameLst>
                                      </p:cBhvr>
                                      <p:to>
                                        <p:strVal val="visible"/>
                                      </p:to>
                                    </p:set>
                                    <p:anim calcmode="lin" valueType="num">
                                      <p:cBhvr additive="base">
                                        <p:cTn id="67" dur="300"/>
                                        <p:tgtEl>
                                          <p:spTgt spid="53"/>
                                        </p:tgtEl>
                                        <p:attrNameLst>
                                          <p:attrName>ppt_y</p:attrName>
                                        </p:attrNameLst>
                                      </p:cBhvr>
                                      <p:tavLst>
                                        <p:tav tm="0">
                                          <p:val>
                                            <p:strVal val="#ppt_y+#ppt_h*1.125000"/>
                                          </p:val>
                                        </p:tav>
                                        <p:tav tm="100000">
                                          <p:val>
                                            <p:strVal val="#ppt_y"/>
                                          </p:val>
                                        </p:tav>
                                      </p:tavLst>
                                    </p:anim>
                                    <p:animEffect transition="in" filter="wipe(up)">
                                      <p:cBhvr>
                                        <p:cTn id="68" dur="300"/>
                                        <p:tgtEl>
                                          <p:spTgt spid="53"/>
                                        </p:tgtEl>
                                      </p:cBhvr>
                                    </p:animEffect>
                                  </p:childTnLst>
                                </p:cTn>
                              </p:par>
                            </p:childTnLst>
                          </p:cTn>
                        </p:par>
                        <p:par>
                          <p:cTn id="69" fill="hold">
                            <p:stCondLst>
                              <p:cond delay="5600"/>
                            </p:stCondLst>
                            <p:childTnLst>
                              <p:par>
                                <p:cTn id="70" presetID="12" presetClass="entr" presetSubtype="4" fill="hold" grpId="0" nodeType="afterEffect">
                                  <p:stCondLst>
                                    <p:cond delay="0"/>
                                  </p:stCondLst>
                                  <p:childTnLst>
                                    <p:set>
                                      <p:cBhvr>
                                        <p:cTn id="71" dur="1" fill="hold">
                                          <p:stCondLst>
                                            <p:cond delay="0"/>
                                          </p:stCondLst>
                                        </p:cTn>
                                        <p:tgtEl>
                                          <p:spTgt spid="57"/>
                                        </p:tgtEl>
                                        <p:attrNameLst>
                                          <p:attrName>style.visibility</p:attrName>
                                        </p:attrNameLst>
                                      </p:cBhvr>
                                      <p:to>
                                        <p:strVal val="visible"/>
                                      </p:to>
                                    </p:set>
                                    <p:anim calcmode="lin" valueType="num">
                                      <p:cBhvr additive="base">
                                        <p:cTn id="72" dur="300"/>
                                        <p:tgtEl>
                                          <p:spTgt spid="57"/>
                                        </p:tgtEl>
                                        <p:attrNameLst>
                                          <p:attrName>ppt_y</p:attrName>
                                        </p:attrNameLst>
                                      </p:cBhvr>
                                      <p:tavLst>
                                        <p:tav tm="0">
                                          <p:val>
                                            <p:strVal val="#ppt_y+#ppt_h*1.125000"/>
                                          </p:val>
                                        </p:tav>
                                        <p:tav tm="100000">
                                          <p:val>
                                            <p:strVal val="#ppt_y"/>
                                          </p:val>
                                        </p:tav>
                                      </p:tavLst>
                                    </p:anim>
                                    <p:animEffect transition="in" filter="wipe(up)">
                                      <p:cBhvr>
                                        <p:cTn id="73" dur="300"/>
                                        <p:tgtEl>
                                          <p:spTgt spid="57"/>
                                        </p:tgtEl>
                                      </p:cBhvr>
                                    </p:animEffect>
                                  </p:childTnLst>
                                </p:cTn>
                              </p:par>
                            </p:childTnLst>
                          </p:cTn>
                        </p:par>
                        <p:par>
                          <p:cTn id="74" fill="hold">
                            <p:stCondLst>
                              <p:cond delay="5900"/>
                            </p:stCondLst>
                            <p:childTnLst>
                              <p:par>
                                <p:cTn id="75" presetID="12" presetClass="entr" presetSubtype="4" fill="hold" grpId="0" nodeType="afterEffect">
                                  <p:stCondLst>
                                    <p:cond delay="0"/>
                                  </p:stCondLst>
                                  <p:childTnLst>
                                    <p:set>
                                      <p:cBhvr>
                                        <p:cTn id="76" dur="1" fill="hold">
                                          <p:stCondLst>
                                            <p:cond delay="0"/>
                                          </p:stCondLst>
                                        </p:cTn>
                                        <p:tgtEl>
                                          <p:spTgt spid="68"/>
                                        </p:tgtEl>
                                        <p:attrNameLst>
                                          <p:attrName>style.visibility</p:attrName>
                                        </p:attrNameLst>
                                      </p:cBhvr>
                                      <p:to>
                                        <p:strVal val="visible"/>
                                      </p:to>
                                    </p:set>
                                    <p:anim calcmode="lin" valueType="num">
                                      <p:cBhvr additive="base">
                                        <p:cTn id="77" dur="300"/>
                                        <p:tgtEl>
                                          <p:spTgt spid="68"/>
                                        </p:tgtEl>
                                        <p:attrNameLst>
                                          <p:attrName>ppt_y</p:attrName>
                                        </p:attrNameLst>
                                      </p:cBhvr>
                                      <p:tavLst>
                                        <p:tav tm="0">
                                          <p:val>
                                            <p:strVal val="#ppt_y+#ppt_h*1.125000"/>
                                          </p:val>
                                        </p:tav>
                                        <p:tav tm="100000">
                                          <p:val>
                                            <p:strVal val="#ppt_y"/>
                                          </p:val>
                                        </p:tav>
                                      </p:tavLst>
                                    </p:anim>
                                    <p:animEffect transition="in" filter="wipe(up)">
                                      <p:cBhvr>
                                        <p:cTn id="78" dur="300"/>
                                        <p:tgtEl>
                                          <p:spTgt spid="68"/>
                                        </p:tgtEl>
                                      </p:cBhvr>
                                    </p:animEffect>
                                  </p:childTnLst>
                                </p:cTn>
                              </p:par>
                            </p:childTnLst>
                          </p:cTn>
                        </p:par>
                        <p:par>
                          <p:cTn id="79" fill="hold">
                            <p:stCondLst>
                              <p:cond delay="6200"/>
                            </p:stCondLst>
                            <p:childTnLst>
                              <p:par>
                                <p:cTn id="80" presetID="12" presetClass="entr" presetSubtype="4" fill="hold" nodeType="afterEffect">
                                  <p:stCondLst>
                                    <p:cond delay="0"/>
                                  </p:stCondLst>
                                  <p:childTnLst>
                                    <p:set>
                                      <p:cBhvr>
                                        <p:cTn id="81" dur="1" fill="hold">
                                          <p:stCondLst>
                                            <p:cond delay="0"/>
                                          </p:stCondLst>
                                        </p:cTn>
                                        <p:tgtEl>
                                          <p:spTgt spid="69"/>
                                        </p:tgtEl>
                                        <p:attrNameLst>
                                          <p:attrName>style.visibility</p:attrName>
                                        </p:attrNameLst>
                                      </p:cBhvr>
                                      <p:to>
                                        <p:strVal val="visible"/>
                                      </p:to>
                                    </p:set>
                                    <p:anim calcmode="lin" valueType="num">
                                      <p:cBhvr additive="base">
                                        <p:cTn id="82" dur="300"/>
                                        <p:tgtEl>
                                          <p:spTgt spid="69"/>
                                        </p:tgtEl>
                                        <p:attrNameLst>
                                          <p:attrName>ppt_y</p:attrName>
                                        </p:attrNameLst>
                                      </p:cBhvr>
                                      <p:tavLst>
                                        <p:tav tm="0">
                                          <p:val>
                                            <p:strVal val="#ppt_y+#ppt_h*1.125000"/>
                                          </p:val>
                                        </p:tav>
                                        <p:tav tm="100000">
                                          <p:val>
                                            <p:strVal val="#ppt_y"/>
                                          </p:val>
                                        </p:tav>
                                      </p:tavLst>
                                    </p:anim>
                                    <p:animEffect transition="in" filter="wipe(up)">
                                      <p:cBhvr>
                                        <p:cTn id="83" dur="300"/>
                                        <p:tgtEl>
                                          <p:spTgt spid="69"/>
                                        </p:tgtEl>
                                      </p:cBhvr>
                                    </p:animEffect>
                                  </p:childTnLst>
                                </p:cTn>
                              </p:par>
                            </p:childTnLst>
                          </p:cTn>
                        </p:par>
                        <p:par>
                          <p:cTn id="84" fill="hold">
                            <p:stCondLst>
                              <p:cond delay="6500"/>
                            </p:stCondLst>
                            <p:childTnLst>
                              <p:par>
                                <p:cTn id="85" presetID="12" presetClass="entr" presetSubtype="4" fill="hold" grpId="0" nodeType="afterEffect">
                                  <p:stCondLst>
                                    <p:cond delay="0"/>
                                  </p:stCondLst>
                                  <p:childTnLst>
                                    <p:set>
                                      <p:cBhvr>
                                        <p:cTn id="86" dur="1" fill="hold">
                                          <p:stCondLst>
                                            <p:cond delay="0"/>
                                          </p:stCondLst>
                                        </p:cTn>
                                        <p:tgtEl>
                                          <p:spTgt spid="58"/>
                                        </p:tgtEl>
                                        <p:attrNameLst>
                                          <p:attrName>style.visibility</p:attrName>
                                        </p:attrNameLst>
                                      </p:cBhvr>
                                      <p:to>
                                        <p:strVal val="visible"/>
                                      </p:to>
                                    </p:set>
                                    <p:anim calcmode="lin" valueType="num">
                                      <p:cBhvr additive="base">
                                        <p:cTn id="87" dur="300"/>
                                        <p:tgtEl>
                                          <p:spTgt spid="58"/>
                                        </p:tgtEl>
                                        <p:attrNameLst>
                                          <p:attrName>ppt_y</p:attrName>
                                        </p:attrNameLst>
                                      </p:cBhvr>
                                      <p:tavLst>
                                        <p:tav tm="0">
                                          <p:val>
                                            <p:strVal val="#ppt_y+#ppt_h*1.125000"/>
                                          </p:val>
                                        </p:tav>
                                        <p:tav tm="100000">
                                          <p:val>
                                            <p:strVal val="#ppt_y"/>
                                          </p:val>
                                        </p:tav>
                                      </p:tavLst>
                                    </p:anim>
                                    <p:animEffect transition="in" filter="wipe(up)">
                                      <p:cBhvr>
                                        <p:cTn id="88" dur="300"/>
                                        <p:tgtEl>
                                          <p:spTgt spid="58"/>
                                        </p:tgtEl>
                                      </p:cBhvr>
                                    </p:animEffect>
                                  </p:childTnLst>
                                </p:cTn>
                              </p:par>
                            </p:childTnLst>
                          </p:cTn>
                        </p:par>
                        <p:par>
                          <p:cTn id="89" fill="hold">
                            <p:stCondLst>
                              <p:cond delay="6800"/>
                            </p:stCondLst>
                            <p:childTnLst>
                              <p:par>
                                <p:cTn id="90" presetID="12" presetClass="entr" presetSubtype="4" fill="hold" grpId="0" nodeType="afterEffect">
                                  <p:stCondLst>
                                    <p:cond delay="0"/>
                                  </p:stCondLst>
                                  <p:childTnLst>
                                    <p:set>
                                      <p:cBhvr>
                                        <p:cTn id="91" dur="1" fill="hold">
                                          <p:stCondLst>
                                            <p:cond delay="0"/>
                                          </p:stCondLst>
                                        </p:cTn>
                                        <p:tgtEl>
                                          <p:spTgt spid="61"/>
                                        </p:tgtEl>
                                        <p:attrNameLst>
                                          <p:attrName>style.visibility</p:attrName>
                                        </p:attrNameLst>
                                      </p:cBhvr>
                                      <p:to>
                                        <p:strVal val="visible"/>
                                      </p:to>
                                    </p:set>
                                    <p:anim calcmode="lin" valueType="num">
                                      <p:cBhvr additive="base">
                                        <p:cTn id="92" dur="300"/>
                                        <p:tgtEl>
                                          <p:spTgt spid="61"/>
                                        </p:tgtEl>
                                        <p:attrNameLst>
                                          <p:attrName>ppt_y</p:attrName>
                                        </p:attrNameLst>
                                      </p:cBhvr>
                                      <p:tavLst>
                                        <p:tav tm="0">
                                          <p:val>
                                            <p:strVal val="#ppt_y+#ppt_h*1.125000"/>
                                          </p:val>
                                        </p:tav>
                                        <p:tav tm="100000">
                                          <p:val>
                                            <p:strVal val="#ppt_y"/>
                                          </p:val>
                                        </p:tav>
                                      </p:tavLst>
                                    </p:anim>
                                    <p:animEffect transition="in" filter="wipe(up)">
                                      <p:cBhvr>
                                        <p:cTn id="93" dur="300"/>
                                        <p:tgtEl>
                                          <p:spTgt spid="61"/>
                                        </p:tgtEl>
                                      </p:cBhvr>
                                    </p:animEffect>
                                  </p:childTnLst>
                                </p:cTn>
                              </p:par>
                            </p:childTnLst>
                          </p:cTn>
                        </p:par>
                        <p:par>
                          <p:cTn id="94" fill="hold">
                            <p:stCondLst>
                              <p:cond delay="7100"/>
                            </p:stCondLst>
                            <p:childTnLst>
                              <p:par>
                                <p:cTn id="95" presetID="12" presetClass="entr" presetSubtype="4" fill="hold" nodeType="afterEffect">
                                  <p:stCondLst>
                                    <p:cond delay="0"/>
                                  </p:stCondLst>
                                  <p:childTnLst>
                                    <p:set>
                                      <p:cBhvr>
                                        <p:cTn id="96" dur="1" fill="hold">
                                          <p:stCondLst>
                                            <p:cond delay="0"/>
                                          </p:stCondLst>
                                        </p:cTn>
                                        <p:tgtEl>
                                          <p:spTgt spid="62"/>
                                        </p:tgtEl>
                                        <p:attrNameLst>
                                          <p:attrName>style.visibility</p:attrName>
                                        </p:attrNameLst>
                                      </p:cBhvr>
                                      <p:to>
                                        <p:strVal val="visible"/>
                                      </p:to>
                                    </p:set>
                                    <p:anim calcmode="lin" valueType="num">
                                      <p:cBhvr additive="base">
                                        <p:cTn id="97" dur="300"/>
                                        <p:tgtEl>
                                          <p:spTgt spid="62"/>
                                        </p:tgtEl>
                                        <p:attrNameLst>
                                          <p:attrName>ppt_y</p:attrName>
                                        </p:attrNameLst>
                                      </p:cBhvr>
                                      <p:tavLst>
                                        <p:tav tm="0">
                                          <p:val>
                                            <p:strVal val="#ppt_y+#ppt_h*1.125000"/>
                                          </p:val>
                                        </p:tav>
                                        <p:tav tm="100000">
                                          <p:val>
                                            <p:strVal val="#ppt_y"/>
                                          </p:val>
                                        </p:tav>
                                      </p:tavLst>
                                    </p:anim>
                                    <p:animEffect transition="in" filter="wipe(up)">
                                      <p:cBhvr>
                                        <p:cTn id="98" dur="300"/>
                                        <p:tgtEl>
                                          <p:spTgt spid="62"/>
                                        </p:tgtEl>
                                      </p:cBhvr>
                                    </p:animEffect>
                                  </p:childTnLst>
                                </p:cTn>
                              </p:par>
                            </p:childTnLst>
                          </p:cTn>
                        </p:par>
                        <p:par>
                          <p:cTn id="99" fill="hold">
                            <p:stCondLst>
                              <p:cond delay="7400"/>
                            </p:stCondLst>
                            <p:childTnLst>
                              <p:par>
                                <p:cTn id="100" presetID="12" presetClass="entr" presetSubtype="4" fill="hold" grpId="0" nodeType="afterEffect">
                                  <p:stCondLst>
                                    <p:cond delay="0"/>
                                  </p:stCondLst>
                                  <p:childTnLst>
                                    <p:set>
                                      <p:cBhvr>
                                        <p:cTn id="101" dur="1" fill="hold">
                                          <p:stCondLst>
                                            <p:cond delay="0"/>
                                          </p:stCondLst>
                                        </p:cTn>
                                        <p:tgtEl>
                                          <p:spTgt spid="39"/>
                                        </p:tgtEl>
                                        <p:attrNameLst>
                                          <p:attrName>style.visibility</p:attrName>
                                        </p:attrNameLst>
                                      </p:cBhvr>
                                      <p:to>
                                        <p:strVal val="visible"/>
                                      </p:to>
                                    </p:set>
                                    <p:anim calcmode="lin" valueType="num">
                                      <p:cBhvr additive="base">
                                        <p:cTn id="102" dur="300"/>
                                        <p:tgtEl>
                                          <p:spTgt spid="39"/>
                                        </p:tgtEl>
                                        <p:attrNameLst>
                                          <p:attrName>ppt_y</p:attrName>
                                        </p:attrNameLst>
                                      </p:cBhvr>
                                      <p:tavLst>
                                        <p:tav tm="0">
                                          <p:val>
                                            <p:strVal val="#ppt_y+#ppt_h*1.125000"/>
                                          </p:val>
                                        </p:tav>
                                        <p:tav tm="100000">
                                          <p:val>
                                            <p:strVal val="#ppt_y"/>
                                          </p:val>
                                        </p:tav>
                                      </p:tavLst>
                                    </p:anim>
                                    <p:animEffect transition="in" filter="wipe(up)">
                                      <p:cBhvr>
                                        <p:cTn id="103" dur="300"/>
                                        <p:tgtEl>
                                          <p:spTgt spid="39"/>
                                        </p:tgtEl>
                                      </p:cBhvr>
                                    </p:animEffect>
                                  </p:childTnLst>
                                </p:cTn>
                              </p:par>
                            </p:childTnLst>
                          </p:cTn>
                        </p:par>
                        <p:par>
                          <p:cTn id="104" fill="hold">
                            <p:stCondLst>
                              <p:cond delay="7700"/>
                            </p:stCondLst>
                            <p:childTnLst>
                              <p:par>
                                <p:cTn id="105" presetID="12" presetClass="entr" presetSubtype="4" fill="hold" grpId="0" nodeType="afterEffect">
                                  <p:stCondLst>
                                    <p:cond delay="0"/>
                                  </p:stCondLst>
                                  <p:childTnLst>
                                    <p:set>
                                      <p:cBhvr>
                                        <p:cTn id="106" dur="1" fill="hold">
                                          <p:stCondLst>
                                            <p:cond delay="0"/>
                                          </p:stCondLst>
                                        </p:cTn>
                                        <p:tgtEl>
                                          <p:spTgt spid="66"/>
                                        </p:tgtEl>
                                        <p:attrNameLst>
                                          <p:attrName>style.visibility</p:attrName>
                                        </p:attrNameLst>
                                      </p:cBhvr>
                                      <p:to>
                                        <p:strVal val="visible"/>
                                      </p:to>
                                    </p:set>
                                    <p:anim calcmode="lin" valueType="num">
                                      <p:cBhvr additive="base">
                                        <p:cTn id="107" dur="300"/>
                                        <p:tgtEl>
                                          <p:spTgt spid="66"/>
                                        </p:tgtEl>
                                        <p:attrNameLst>
                                          <p:attrName>ppt_y</p:attrName>
                                        </p:attrNameLst>
                                      </p:cBhvr>
                                      <p:tavLst>
                                        <p:tav tm="0">
                                          <p:val>
                                            <p:strVal val="#ppt_y+#ppt_h*1.125000"/>
                                          </p:val>
                                        </p:tav>
                                        <p:tav tm="100000">
                                          <p:val>
                                            <p:strVal val="#ppt_y"/>
                                          </p:val>
                                        </p:tav>
                                      </p:tavLst>
                                    </p:anim>
                                    <p:animEffect transition="in" filter="wipe(up)">
                                      <p:cBhvr>
                                        <p:cTn id="108" dur="300"/>
                                        <p:tgtEl>
                                          <p:spTgt spid="66"/>
                                        </p:tgtEl>
                                      </p:cBhvr>
                                    </p:animEffect>
                                  </p:childTnLst>
                                </p:cTn>
                              </p:par>
                            </p:childTnLst>
                          </p:cTn>
                        </p:par>
                        <p:par>
                          <p:cTn id="109" fill="hold">
                            <p:stCondLst>
                              <p:cond delay="8000"/>
                            </p:stCondLst>
                            <p:childTnLst>
                              <p:par>
                                <p:cTn id="110" presetID="12" presetClass="entr" presetSubtype="4" fill="hold" nodeType="afterEffect">
                                  <p:stCondLst>
                                    <p:cond delay="0"/>
                                  </p:stCondLst>
                                  <p:childTnLst>
                                    <p:set>
                                      <p:cBhvr>
                                        <p:cTn id="111" dur="1" fill="hold">
                                          <p:stCondLst>
                                            <p:cond delay="0"/>
                                          </p:stCondLst>
                                        </p:cTn>
                                        <p:tgtEl>
                                          <p:spTgt spid="67"/>
                                        </p:tgtEl>
                                        <p:attrNameLst>
                                          <p:attrName>style.visibility</p:attrName>
                                        </p:attrNameLst>
                                      </p:cBhvr>
                                      <p:to>
                                        <p:strVal val="visible"/>
                                      </p:to>
                                    </p:set>
                                    <p:anim calcmode="lin" valueType="num">
                                      <p:cBhvr additive="base">
                                        <p:cTn id="112" dur="300"/>
                                        <p:tgtEl>
                                          <p:spTgt spid="67"/>
                                        </p:tgtEl>
                                        <p:attrNameLst>
                                          <p:attrName>ppt_y</p:attrName>
                                        </p:attrNameLst>
                                      </p:cBhvr>
                                      <p:tavLst>
                                        <p:tav tm="0">
                                          <p:val>
                                            <p:strVal val="#ppt_y+#ppt_h*1.125000"/>
                                          </p:val>
                                        </p:tav>
                                        <p:tav tm="100000">
                                          <p:val>
                                            <p:strVal val="#ppt_y"/>
                                          </p:val>
                                        </p:tav>
                                      </p:tavLst>
                                    </p:anim>
                                    <p:animEffect transition="in" filter="wipe(up)">
                                      <p:cBhvr>
                                        <p:cTn id="113" dur="300"/>
                                        <p:tgtEl>
                                          <p:spTgt spid="67"/>
                                        </p:tgtEl>
                                      </p:cBhvr>
                                    </p:animEffect>
                                  </p:childTnLst>
                                </p:cTn>
                              </p:par>
                            </p:childTnLst>
                          </p:cTn>
                        </p:par>
                        <p:par>
                          <p:cTn id="114" fill="hold">
                            <p:stCondLst>
                              <p:cond delay="8300"/>
                            </p:stCondLst>
                            <p:childTnLst>
                              <p:par>
                                <p:cTn id="115" presetID="12" presetClass="entr" presetSubtype="4" fill="hold" grpId="0" nodeType="afterEffect">
                                  <p:stCondLst>
                                    <p:cond delay="0"/>
                                  </p:stCondLst>
                                  <p:childTnLst>
                                    <p:set>
                                      <p:cBhvr>
                                        <p:cTn id="116" dur="1" fill="hold">
                                          <p:stCondLst>
                                            <p:cond delay="0"/>
                                          </p:stCondLst>
                                        </p:cTn>
                                        <p:tgtEl>
                                          <p:spTgt spid="56"/>
                                        </p:tgtEl>
                                        <p:attrNameLst>
                                          <p:attrName>style.visibility</p:attrName>
                                        </p:attrNameLst>
                                      </p:cBhvr>
                                      <p:to>
                                        <p:strVal val="visible"/>
                                      </p:to>
                                    </p:set>
                                    <p:anim calcmode="lin" valueType="num">
                                      <p:cBhvr additive="base">
                                        <p:cTn id="117" dur="300"/>
                                        <p:tgtEl>
                                          <p:spTgt spid="56"/>
                                        </p:tgtEl>
                                        <p:attrNameLst>
                                          <p:attrName>ppt_y</p:attrName>
                                        </p:attrNameLst>
                                      </p:cBhvr>
                                      <p:tavLst>
                                        <p:tav tm="0">
                                          <p:val>
                                            <p:strVal val="#ppt_y+#ppt_h*1.125000"/>
                                          </p:val>
                                        </p:tav>
                                        <p:tav tm="100000">
                                          <p:val>
                                            <p:strVal val="#ppt_y"/>
                                          </p:val>
                                        </p:tav>
                                      </p:tavLst>
                                    </p:anim>
                                    <p:animEffect transition="in" filter="wipe(up)">
                                      <p:cBhvr>
                                        <p:cTn id="118" dur="300"/>
                                        <p:tgtEl>
                                          <p:spTgt spid="56"/>
                                        </p:tgtEl>
                                      </p:cBhvr>
                                    </p:animEffect>
                                  </p:childTnLst>
                                </p:cTn>
                              </p:par>
                            </p:childTnLst>
                          </p:cTn>
                        </p:par>
                        <p:par>
                          <p:cTn id="119" fill="hold">
                            <p:stCondLst>
                              <p:cond delay="8600"/>
                            </p:stCondLst>
                            <p:childTnLst>
                              <p:par>
                                <p:cTn id="120" presetID="12" presetClass="entr" presetSubtype="4" fill="hold" grpId="0" nodeType="afterEffect">
                                  <p:stCondLst>
                                    <p:cond delay="0"/>
                                  </p:stCondLst>
                                  <p:childTnLst>
                                    <p:set>
                                      <p:cBhvr>
                                        <p:cTn id="121" dur="1" fill="hold">
                                          <p:stCondLst>
                                            <p:cond delay="0"/>
                                          </p:stCondLst>
                                        </p:cTn>
                                        <p:tgtEl>
                                          <p:spTgt spid="70"/>
                                        </p:tgtEl>
                                        <p:attrNameLst>
                                          <p:attrName>style.visibility</p:attrName>
                                        </p:attrNameLst>
                                      </p:cBhvr>
                                      <p:to>
                                        <p:strVal val="visible"/>
                                      </p:to>
                                    </p:set>
                                    <p:anim calcmode="lin" valueType="num">
                                      <p:cBhvr additive="base">
                                        <p:cTn id="122" dur="300"/>
                                        <p:tgtEl>
                                          <p:spTgt spid="70"/>
                                        </p:tgtEl>
                                        <p:attrNameLst>
                                          <p:attrName>ppt_y</p:attrName>
                                        </p:attrNameLst>
                                      </p:cBhvr>
                                      <p:tavLst>
                                        <p:tav tm="0">
                                          <p:val>
                                            <p:strVal val="#ppt_y+#ppt_h*1.125000"/>
                                          </p:val>
                                        </p:tav>
                                        <p:tav tm="100000">
                                          <p:val>
                                            <p:strVal val="#ppt_y"/>
                                          </p:val>
                                        </p:tav>
                                      </p:tavLst>
                                    </p:anim>
                                    <p:animEffect transition="in" filter="wipe(up)">
                                      <p:cBhvr>
                                        <p:cTn id="123" dur="300"/>
                                        <p:tgtEl>
                                          <p:spTgt spid="70"/>
                                        </p:tgtEl>
                                      </p:cBhvr>
                                    </p:animEffect>
                                  </p:childTnLst>
                                </p:cTn>
                              </p:par>
                            </p:childTnLst>
                          </p:cTn>
                        </p:par>
                        <p:par>
                          <p:cTn id="124" fill="hold">
                            <p:stCondLst>
                              <p:cond delay="8900"/>
                            </p:stCondLst>
                            <p:childTnLst>
                              <p:par>
                                <p:cTn id="125" presetID="12" presetClass="entr" presetSubtype="4" fill="hold" nodeType="afterEffect">
                                  <p:stCondLst>
                                    <p:cond delay="0"/>
                                  </p:stCondLst>
                                  <p:childTnLst>
                                    <p:set>
                                      <p:cBhvr>
                                        <p:cTn id="126" dur="1" fill="hold">
                                          <p:stCondLst>
                                            <p:cond delay="0"/>
                                          </p:stCondLst>
                                        </p:cTn>
                                        <p:tgtEl>
                                          <p:spTgt spid="71"/>
                                        </p:tgtEl>
                                        <p:attrNameLst>
                                          <p:attrName>style.visibility</p:attrName>
                                        </p:attrNameLst>
                                      </p:cBhvr>
                                      <p:to>
                                        <p:strVal val="visible"/>
                                      </p:to>
                                    </p:set>
                                    <p:anim calcmode="lin" valueType="num">
                                      <p:cBhvr additive="base">
                                        <p:cTn id="127" dur="300"/>
                                        <p:tgtEl>
                                          <p:spTgt spid="71"/>
                                        </p:tgtEl>
                                        <p:attrNameLst>
                                          <p:attrName>ppt_y</p:attrName>
                                        </p:attrNameLst>
                                      </p:cBhvr>
                                      <p:tavLst>
                                        <p:tav tm="0">
                                          <p:val>
                                            <p:strVal val="#ppt_y+#ppt_h*1.125000"/>
                                          </p:val>
                                        </p:tav>
                                        <p:tav tm="100000">
                                          <p:val>
                                            <p:strVal val="#ppt_y"/>
                                          </p:val>
                                        </p:tav>
                                      </p:tavLst>
                                    </p:anim>
                                    <p:animEffect transition="in" filter="wipe(up)">
                                      <p:cBhvr>
                                        <p:cTn id="128" dur="300"/>
                                        <p:tgtEl>
                                          <p:spTgt spid="71"/>
                                        </p:tgtEl>
                                      </p:cBhvr>
                                    </p:animEffect>
                                  </p:childTnLst>
                                </p:cTn>
                              </p:par>
                            </p:childTnLst>
                          </p:cTn>
                        </p:par>
                        <p:par>
                          <p:cTn id="129" fill="hold">
                            <p:stCondLst>
                              <p:cond delay="9200"/>
                            </p:stCondLst>
                            <p:childTnLst>
                              <p:par>
                                <p:cTn id="130" presetID="12" presetClass="entr" presetSubtype="4" fill="hold" grpId="0" nodeType="afterEffect">
                                  <p:stCondLst>
                                    <p:cond delay="0"/>
                                  </p:stCondLst>
                                  <p:childTnLst>
                                    <p:set>
                                      <p:cBhvr>
                                        <p:cTn id="131" dur="1" fill="hold">
                                          <p:stCondLst>
                                            <p:cond delay="0"/>
                                          </p:stCondLst>
                                        </p:cTn>
                                        <p:tgtEl>
                                          <p:spTgt spid="63"/>
                                        </p:tgtEl>
                                        <p:attrNameLst>
                                          <p:attrName>style.visibility</p:attrName>
                                        </p:attrNameLst>
                                      </p:cBhvr>
                                      <p:to>
                                        <p:strVal val="visible"/>
                                      </p:to>
                                    </p:set>
                                    <p:anim calcmode="lin" valueType="num">
                                      <p:cBhvr additive="base">
                                        <p:cTn id="132" dur="300"/>
                                        <p:tgtEl>
                                          <p:spTgt spid="63"/>
                                        </p:tgtEl>
                                        <p:attrNameLst>
                                          <p:attrName>ppt_y</p:attrName>
                                        </p:attrNameLst>
                                      </p:cBhvr>
                                      <p:tavLst>
                                        <p:tav tm="0">
                                          <p:val>
                                            <p:strVal val="#ppt_y+#ppt_h*1.125000"/>
                                          </p:val>
                                        </p:tav>
                                        <p:tav tm="100000">
                                          <p:val>
                                            <p:strVal val="#ppt_y"/>
                                          </p:val>
                                        </p:tav>
                                      </p:tavLst>
                                    </p:anim>
                                    <p:animEffect transition="in" filter="wipe(up)">
                                      <p:cBhvr>
                                        <p:cTn id="133" dur="300"/>
                                        <p:tgtEl>
                                          <p:spTgt spid="63"/>
                                        </p:tgtEl>
                                      </p:cBhvr>
                                    </p:animEffect>
                                  </p:childTnLst>
                                </p:cTn>
                              </p:par>
                            </p:childTnLst>
                          </p:cTn>
                        </p:par>
                        <p:par>
                          <p:cTn id="134" fill="hold">
                            <p:stCondLst>
                              <p:cond delay="9500"/>
                            </p:stCondLst>
                            <p:childTnLst>
                              <p:par>
                                <p:cTn id="135" presetID="12" presetClass="entr" presetSubtype="4" fill="hold" nodeType="afterEffect">
                                  <p:stCondLst>
                                    <p:cond delay="0"/>
                                  </p:stCondLst>
                                  <p:childTnLst>
                                    <p:set>
                                      <p:cBhvr>
                                        <p:cTn id="136" dur="1" fill="hold">
                                          <p:stCondLst>
                                            <p:cond delay="0"/>
                                          </p:stCondLst>
                                        </p:cTn>
                                        <p:tgtEl>
                                          <p:spTgt spid="49"/>
                                        </p:tgtEl>
                                        <p:attrNameLst>
                                          <p:attrName>style.visibility</p:attrName>
                                        </p:attrNameLst>
                                      </p:cBhvr>
                                      <p:to>
                                        <p:strVal val="visible"/>
                                      </p:to>
                                    </p:set>
                                    <p:anim calcmode="lin" valueType="num">
                                      <p:cBhvr additive="base">
                                        <p:cTn id="137" dur="500"/>
                                        <p:tgtEl>
                                          <p:spTgt spid="49"/>
                                        </p:tgtEl>
                                        <p:attrNameLst>
                                          <p:attrName>ppt_y</p:attrName>
                                        </p:attrNameLst>
                                      </p:cBhvr>
                                      <p:tavLst>
                                        <p:tav tm="0">
                                          <p:val>
                                            <p:strVal val="#ppt_y+#ppt_h*1.125000"/>
                                          </p:val>
                                        </p:tav>
                                        <p:tav tm="100000">
                                          <p:val>
                                            <p:strVal val="#ppt_y"/>
                                          </p:val>
                                        </p:tav>
                                      </p:tavLst>
                                    </p:anim>
                                    <p:animEffect transition="in" filter="wipe(up)">
                                      <p:cBhvr>
                                        <p:cTn id="138" dur="500"/>
                                        <p:tgtEl>
                                          <p:spTgt spid="49"/>
                                        </p:tgtEl>
                                      </p:cBhvr>
                                    </p:animEffect>
                                  </p:childTnLst>
                                </p:cTn>
                              </p:par>
                            </p:childTnLst>
                          </p:cTn>
                        </p:par>
                        <p:par>
                          <p:cTn id="139" fill="hold">
                            <p:stCondLst>
                              <p:cond delay="10000"/>
                            </p:stCondLst>
                            <p:childTnLst>
                              <p:par>
                                <p:cTn id="140" presetID="26" presetClass="emph" presetSubtype="0" repeatCount="4000" fill="hold" nodeType="afterEffect">
                                  <p:stCondLst>
                                    <p:cond delay="0"/>
                                  </p:stCondLst>
                                  <p:childTnLst>
                                    <p:animEffect transition="out" filter="fade">
                                      <p:cBhvr>
                                        <p:cTn id="141" dur="1000" tmFilter="0, 0; .2, .5; .8, .5; 1, 0"/>
                                        <p:tgtEl>
                                          <p:spTgt spid="49"/>
                                        </p:tgtEl>
                                      </p:cBhvr>
                                    </p:animEffect>
                                    <p:animScale>
                                      <p:cBhvr>
                                        <p:cTn id="142" dur="500" autoRev="1" fill="hold"/>
                                        <p:tgtEl>
                                          <p:spTgt spid="49"/>
                                        </p:tgtEl>
                                      </p:cBhvr>
                                      <p:by x="105000" y="105000"/>
                                    </p:animScale>
                                  </p:childTnLst>
                                </p:cTn>
                              </p:par>
                              <p:par>
                                <p:cTn id="143" presetID="12" presetClass="entr" presetSubtype="4" fill="hold" grpId="0" nodeType="withEffect">
                                  <p:stCondLst>
                                    <p:cond delay="0"/>
                                  </p:stCondLst>
                                  <p:childTnLst>
                                    <p:set>
                                      <p:cBhvr>
                                        <p:cTn id="144" dur="1" fill="hold">
                                          <p:stCondLst>
                                            <p:cond delay="0"/>
                                          </p:stCondLst>
                                        </p:cTn>
                                        <p:tgtEl>
                                          <p:spTgt spid="50"/>
                                        </p:tgtEl>
                                        <p:attrNameLst>
                                          <p:attrName>style.visibility</p:attrName>
                                        </p:attrNameLst>
                                      </p:cBhvr>
                                      <p:to>
                                        <p:strVal val="visible"/>
                                      </p:to>
                                    </p:set>
                                    <p:anim calcmode="lin" valueType="num">
                                      <p:cBhvr additive="base">
                                        <p:cTn id="145" dur="500"/>
                                        <p:tgtEl>
                                          <p:spTgt spid="50"/>
                                        </p:tgtEl>
                                        <p:attrNameLst>
                                          <p:attrName>ppt_y</p:attrName>
                                        </p:attrNameLst>
                                      </p:cBhvr>
                                      <p:tavLst>
                                        <p:tav tm="0">
                                          <p:val>
                                            <p:strVal val="#ppt_y+#ppt_h*1.125000"/>
                                          </p:val>
                                        </p:tav>
                                        <p:tav tm="100000">
                                          <p:val>
                                            <p:strVal val="#ppt_y"/>
                                          </p:val>
                                        </p:tav>
                                      </p:tavLst>
                                    </p:anim>
                                    <p:animEffect transition="in" filter="wipe(up)">
                                      <p:cBhvr>
                                        <p:cTn id="14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p:bldP spid="68" grpId="0" animBg="1"/>
      <p:bldP spid="66" grpId="0" animBg="1"/>
      <p:bldP spid="63" grpId="0"/>
      <p:bldP spid="39" grpId="0"/>
      <p:bldP spid="61" grpId="0" animBg="1"/>
      <p:bldP spid="59" grpId="0" animBg="1"/>
      <p:bldP spid="54" grpId="0"/>
      <p:bldP spid="55" grpId="0"/>
      <p:bldP spid="56" grpId="0"/>
      <p:bldP spid="57" grpId="0"/>
      <p:bldP spid="58" grpId="0"/>
      <p:bldP spid="52" grpId="0" animBg="1"/>
      <p:bldP spid="64" grpId="0" animBg="1"/>
      <p:bldP spid="70" grpId="0" animBg="1"/>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95727C3-520A-4224-AE60-E231159C2F0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6" name="Rechthoek 5">
            <a:extLst>
              <a:ext uri="{FF2B5EF4-FFF2-40B4-BE49-F238E27FC236}">
                <a16:creationId xmlns:a16="http://schemas.microsoft.com/office/drawing/2014/main" id="{F242F3E6-2AC4-4CC8-89F2-24CD84AE58D9}"/>
              </a:ext>
            </a:extLst>
          </p:cNvPr>
          <p:cNvSpPr/>
          <p:nvPr/>
        </p:nvSpPr>
        <p:spPr>
          <a:xfrm>
            <a:off x="-20" y="0"/>
            <a:ext cx="12192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8" name="Afbeelding 7">
            <a:extLst>
              <a:ext uri="{FF2B5EF4-FFF2-40B4-BE49-F238E27FC236}">
                <a16:creationId xmlns:a16="http://schemas.microsoft.com/office/drawing/2014/main" id="{8F6A649A-5805-4376-B6D9-D036746434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3430" y="1091387"/>
            <a:ext cx="7423409" cy="2137298"/>
          </a:xfrm>
          <a:prstGeom prst="rect">
            <a:avLst/>
          </a:prstGeom>
          <a:effectLst>
            <a:outerShdw blurRad="50800" dist="38100" dir="2700000" algn="tl" rotWithShape="0">
              <a:schemeClr val="bg1">
                <a:alpha val="40000"/>
              </a:schemeClr>
            </a:outerShdw>
          </a:effectLst>
        </p:spPr>
      </p:pic>
      <p:cxnSp>
        <p:nvCxnSpPr>
          <p:cNvPr id="7" name="Rechte verbindingslijn 6">
            <a:extLst>
              <a:ext uri="{FF2B5EF4-FFF2-40B4-BE49-F238E27FC236}">
                <a16:creationId xmlns:a16="http://schemas.microsoft.com/office/drawing/2014/main" id="{57D2D7C4-7BCE-BD46-B44F-DC5EB50C8896}"/>
              </a:ext>
            </a:extLst>
          </p:cNvPr>
          <p:cNvCxnSpPr/>
          <p:nvPr/>
        </p:nvCxnSpPr>
        <p:spPr>
          <a:xfrm>
            <a:off x="2174474" y="3769568"/>
            <a:ext cx="8148735" cy="0"/>
          </a:xfrm>
          <a:prstGeom prst="line">
            <a:avLst/>
          </a:prstGeom>
          <a:ln w="3810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DE769496-8B8C-464A-B311-DAE20B408E61}"/>
              </a:ext>
            </a:extLst>
          </p:cNvPr>
          <p:cNvSpPr txBox="1"/>
          <p:nvPr/>
        </p:nvSpPr>
        <p:spPr>
          <a:xfrm>
            <a:off x="2516484" y="3922485"/>
            <a:ext cx="7280186"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nl-NL" sz="2800" b="1" dirty="0">
                <a:solidFill>
                  <a:srgbClr val="003D43"/>
                </a:solidFill>
              </a:rPr>
              <a:t>It </a:t>
            </a:r>
            <a:r>
              <a:rPr lang="nl-NL" sz="2800" b="1" dirty="0" err="1">
                <a:solidFill>
                  <a:srgbClr val="003D43"/>
                </a:solidFill>
              </a:rPr>
              <a:t>all</a:t>
            </a:r>
            <a:r>
              <a:rPr lang="nl-NL" sz="2800" b="1" dirty="0">
                <a:solidFill>
                  <a:srgbClr val="003D43"/>
                </a:solidFill>
              </a:rPr>
              <a:t> </a:t>
            </a:r>
            <a:r>
              <a:rPr lang="nl-NL" sz="2800" b="1" dirty="0" err="1">
                <a:solidFill>
                  <a:srgbClr val="003D43"/>
                </a:solidFill>
              </a:rPr>
              <a:t>begins</a:t>
            </a:r>
            <a:r>
              <a:rPr lang="nl-NL" sz="2800" b="1" dirty="0">
                <a:solidFill>
                  <a:srgbClr val="003D43"/>
                </a:solidFill>
              </a:rPr>
              <a:t> </a:t>
            </a:r>
            <a:r>
              <a:rPr lang="nl-NL" sz="2800" b="1" dirty="0" err="1">
                <a:solidFill>
                  <a:srgbClr val="003D43"/>
                </a:solidFill>
              </a:rPr>
              <a:t>with</a:t>
            </a:r>
            <a:r>
              <a:rPr lang="nl-NL" sz="2800" b="1" dirty="0">
                <a:solidFill>
                  <a:srgbClr val="003D43"/>
                </a:solidFill>
              </a:rPr>
              <a:t> a </a:t>
            </a:r>
            <a:r>
              <a:rPr lang="nl-NL" sz="2800" b="1" dirty="0" err="1">
                <a:solidFill>
                  <a:srgbClr val="003D43"/>
                </a:solidFill>
              </a:rPr>
              <a:t>beating</a:t>
            </a:r>
            <a:r>
              <a:rPr lang="nl-NL" sz="2800" b="1" dirty="0">
                <a:solidFill>
                  <a:srgbClr val="003D43"/>
                </a:solidFill>
              </a:rPr>
              <a:t> </a:t>
            </a:r>
            <a:r>
              <a:rPr lang="nl-NL" sz="2800" b="1" dirty="0" err="1">
                <a:solidFill>
                  <a:srgbClr val="003D43"/>
                </a:solidFill>
              </a:rPr>
              <a:t>heart</a:t>
            </a:r>
            <a:r>
              <a:rPr lang="nl-NL" sz="2800" b="1" dirty="0">
                <a:solidFill>
                  <a:srgbClr val="003D43"/>
                </a:solidFill>
              </a:rPr>
              <a:t>.</a:t>
            </a:r>
          </a:p>
        </p:txBody>
      </p:sp>
      <p:grpSp>
        <p:nvGrpSpPr>
          <p:cNvPr id="4" name="Groep 3">
            <a:extLst>
              <a:ext uri="{FF2B5EF4-FFF2-40B4-BE49-F238E27FC236}">
                <a16:creationId xmlns:a16="http://schemas.microsoft.com/office/drawing/2014/main" id="{ADC8EFE4-DE72-6646-9EFC-EE2C3AB13238}"/>
              </a:ext>
            </a:extLst>
          </p:cNvPr>
          <p:cNvGrpSpPr/>
          <p:nvPr/>
        </p:nvGrpSpPr>
        <p:grpSpPr>
          <a:xfrm>
            <a:off x="4120934" y="5162938"/>
            <a:ext cx="4255814" cy="858417"/>
            <a:chOff x="3906416" y="5162938"/>
            <a:chExt cx="4255814" cy="858417"/>
          </a:xfrm>
        </p:grpSpPr>
        <p:sp>
          <p:nvSpPr>
            <p:cNvPr id="2" name="Afgeronde rechthoek 1">
              <a:hlinkClick r:id="rId4"/>
              <a:extLst>
                <a:ext uri="{FF2B5EF4-FFF2-40B4-BE49-F238E27FC236}">
                  <a16:creationId xmlns:a16="http://schemas.microsoft.com/office/drawing/2014/main" id="{38480516-6FFF-214D-8402-96FAB908EDC8}"/>
                </a:ext>
              </a:extLst>
            </p:cNvPr>
            <p:cNvSpPr/>
            <p:nvPr/>
          </p:nvSpPr>
          <p:spPr>
            <a:xfrm>
              <a:off x="3906416" y="5162938"/>
              <a:ext cx="4255814" cy="858417"/>
            </a:xfrm>
            <a:prstGeom prst="roundRect">
              <a:avLst/>
            </a:prstGeom>
            <a:solidFill>
              <a:srgbClr val="006C72"/>
            </a:solidFill>
            <a:ln>
              <a:noFill/>
            </a:ln>
            <a:effectLst>
              <a:glow rad="1016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hlinkClick r:id="rId4"/>
              <a:extLst>
                <a:ext uri="{FF2B5EF4-FFF2-40B4-BE49-F238E27FC236}">
                  <a16:creationId xmlns:a16="http://schemas.microsoft.com/office/drawing/2014/main" id="{9F75D0AD-4BDC-D341-A035-65F28F6F695F}"/>
                </a:ext>
              </a:extLst>
            </p:cNvPr>
            <p:cNvSpPr txBox="1"/>
            <p:nvPr/>
          </p:nvSpPr>
          <p:spPr>
            <a:xfrm>
              <a:off x="4258311" y="5274878"/>
              <a:ext cx="3670040" cy="584775"/>
            </a:xfrm>
            <a:prstGeom prst="rect">
              <a:avLst/>
            </a:prstGeom>
            <a:noFill/>
            <a:effectLst>
              <a:outerShdw blurRad="50800" dist="38100" dir="2700000" algn="tl" rotWithShape="0">
                <a:srgbClr val="003D43">
                  <a:alpha val="40000"/>
                </a:srgbClr>
              </a:outerShdw>
            </a:effectLst>
          </p:spPr>
          <p:txBody>
            <a:bodyPr wrap="square" rtlCol="0">
              <a:spAutoFit/>
            </a:bodyPr>
            <a:lstStyle/>
            <a:p>
              <a:pPr algn="ctr"/>
              <a:r>
                <a:rPr lang="nl-NL" sz="3200" dirty="0" err="1">
                  <a:solidFill>
                    <a:schemeClr val="bg1"/>
                  </a:solidFill>
                </a:rPr>
                <a:t>Let’s</a:t>
              </a:r>
              <a:r>
                <a:rPr lang="nl-NL" sz="3200" dirty="0">
                  <a:solidFill>
                    <a:schemeClr val="bg1"/>
                  </a:solidFill>
                </a:rPr>
                <a:t> partner up!</a:t>
              </a:r>
            </a:p>
          </p:txBody>
        </p:sp>
      </p:grpSp>
      <p:pic>
        <p:nvPicPr>
          <p:cNvPr id="10" name="Afbeelding 9">
            <a:hlinkClick r:id="rId5" action="ppaction://hlinksldjump"/>
            <a:extLst>
              <a:ext uri="{FF2B5EF4-FFF2-40B4-BE49-F238E27FC236}">
                <a16:creationId xmlns:a16="http://schemas.microsoft.com/office/drawing/2014/main" id="{800603B4-A35B-4C9D-8D94-D060C46BB885}"/>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0890518" y="5427470"/>
            <a:ext cx="961919" cy="752562"/>
          </a:xfrm>
          <a:prstGeom prst="rect">
            <a:avLst/>
          </a:prstGeom>
          <a:effectLst>
            <a:outerShdw blurRad="50800" dist="38100" dir="2700000" algn="tl" rotWithShape="0">
              <a:prstClr val="black">
                <a:alpha val="40000"/>
              </a:prstClr>
            </a:outerShdw>
          </a:effectLst>
        </p:spPr>
      </p:pic>
      <p:sp>
        <p:nvSpPr>
          <p:cNvPr id="11" name="Tekstvak 10">
            <a:hlinkClick r:id="rId5" action="ppaction://hlinksldjump"/>
            <a:extLst>
              <a:ext uri="{FF2B5EF4-FFF2-40B4-BE49-F238E27FC236}">
                <a16:creationId xmlns:a16="http://schemas.microsoft.com/office/drawing/2014/main" id="{0F8CD677-13A2-4C21-8B91-74D324C413E2}"/>
              </a:ext>
            </a:extLst>
          </p:cNvPr>
          <p:cNvSpPr txBox="1"/>
          <p:nvPr/>
        </p:nvSpPr>
        <p:spPr>
          <a:xfrm>
            <a:off x="11096832" y="6207041"/>
            <a:ext cx="647127"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nl-NL" b="1" dirty="0">
                <a:solidFill>
                  <a:schemeClr val="bg1"/>
                </a:solidFill>
              </a:rPr>
              <a:t>Back</a:t>
            </a:r>
          </a:p>
        </p:txBody>
      </p:sp>
    </p:spTree>
    <p:extLst>
      <p:ext uri="{BB962C8B-B14F-4D97-AF65-F5344CB8AC3E}">
        <p14:creationId xmlns:p14="http://schemas.microsoft.com/office/powerpoint/2010/main" val="297782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p:tgtEl>
                                          <p:spTgt spid="6"/>
                                        </p:tgtEl>
                                        <p:attrNameLst>
                                          <p:attrName>ppt_y</p:attrName>
                                        </p:attrNameLst>
                                      </p:cBhvr>
                                      <p:tavLst>
                                        <p:tav tm="0">
                                          <p:val>
                                            <p:strVal val="#ppt_y+#ppt_h*1.125000"/>
                                          </p:val>
                                        </p:tav>
                                        <p:tav tm="100000">
                                          <p:val>
                                            <p:strVal val="#ppt_y"/>
                                          </p:val>
                                        </p:tav>
                                      </p:tavLst>
                                    </p:anim>
                                    <p:animEffect transition="in" filter="wipe(up)">
                                      <p:cBhvr>
                                        <p:cTn id="8" dur="2000"/>
                                        <p:tgtEl>
                                          <p:spTgt spid="6"/>
                                        </p:tgtEl>
                                      </p:cBhvr>
                                    </p:animEffect>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300" fill="hold"/>
                                        <p:tgtEl>
                                          <p:spTgt spid="8"/>
                                        </p:tgtEl>
                                        <p:attrNameLst>
                                          <p:attrName>ppt_x</p:attrName>
                                        </p:attrNameLst>
                                      </p:cBhvr>
                                      <p:tavLst>
                                        <p:tav tm="0">
                                          <p:val>
                                            <p:strVal val="#ppt_x"/>
                                          </p:val>
                                        </p:tav>
                                        <p:tav tm="100000">
                                          <p:val>
                                            <p:strVal val="#ppt_x"/>
                                          </p:val>
                                        </p:tav>
                                      </p:tavLst>
                                    </p:anim>
                                    <p:anim calcmode="lin" valueType="num">
                                      <p:cBhvr additive="base">
                                        <p:cTn id="13" dur="3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3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300" fill="hold"/>
                                        <p:tgtEl>
                                          <p:spTgt spid="7"/>
                                        </p:tgtEl>
                                        <p:attrNameLst>
                                          <p:attrName>ppt_x</p:attrName>
                                        </p:attrNameLst>
                                      </p:cBhvr>
                                      <p:tavLst>
                                        <p:tav tm="0">
                                          <p:val>
                                            <p:strVal val="#ppt_x"/>
                                          </p:val>
                                        </p:tav>
                                        <p:tav tm="100000">
                                          <p:val>
                                            <p:strVal val="#ppt_x"/>
                                          </p:val>
                                        </p:tav>
                                      </p:tavLst>
                                    </p:anim>
                                    <p:anim calcmode="lin" valueType="num">
                                      <p:cBhvr additive="base">
                                        <p:cTn id="18" dur="3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26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300" fill="hold"/>
                                        <p:tgtEl>
                                          <p:spTgt spid="9"/>
                                        </p:tgtEl>
                                        <p:attrNameLst>
                                          <p:attrName>ppt_x</p:attrName>
                                        </p:attrNameLst>
                                      </p:cBhvr>
                                      <p:tavLst>
                                        <p:tav tm="0">
                                          <p:val>
                                            <p:strVal val="#ppt_x"/>
                                          </p:val>
                                        </p:tav>
                                        <p:tav tm="100000">
                                          <p:val>
                                            <p:strVal val="#ppt_x"/>
                                          </p:val>
                                        </p:tav>
                                      </p:tavLst>
                                    </p:anim>
                                    <p:anim calcmode="lin" valueType="num">
                                      <p:cBhvr additive="base">
                                        <p:cTn id="23" dur="30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2900"/>
                            </p:stCondLst>
                            <p:childTnLst>
                              <p:par>
                                <p:cTn id="25" presetID="16" presetClass="entr" presetSubtype="21"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par>
                          <p:cTn id="28" fill="hold">
                            <p:stCondLst>
                              <p:cond delay="3400"/>
                            </p:stCondLst>
                            <p:childTnLst>
                              <p:par>
                                <p:cTn id="29" presetID="26" presetClass="emph" presetSubtype="0" repeatCount="5000" fill="hold" nodeType="afterEffect">
                                  <p:stCondLst>
                                    <p:cond delay="0"/>
                                  </p:stCondLst>
                                  <p:childTnLst>
                                    <p:animEffect transition="out" filter="fade">
                                      <p:cBhvr>
                                        <p:cTn id="30" dur="1000" tmFilter="0, 0; .2, .5; .8, .5; 1, 0"/>
                                        <p:tgtEl>
                                          <p:spTgt spid="4"/>
                                        </p:tgtEl>
                                      </p:cBhvr>
                                    </p:animEffect>
                                    <p:animScale>
                                      <p:cBhvr>
                                        <p:cTn id="31" dur="500" autoRev="1" fill="hold"/>
                                        <p:tgtEl>
                                          <p:spTgt spid="4"/>
                                        </p:tgtEl>
                                      </p:cBhvr>
                                      <p:by x="105000" y="105000"/>
                                    </p:animScale>
                                  </p:childTnLst>
                                </p:cTn>
                              </p:par>
                            </p:childTnLst>
                          </p:cTn>
                        </p:par>
                        <p:par>
                          <p:cTn id="32" fill="hold">
                            <p:stCondLst>
                              <p:cond delay="8400"/>
                            </p:stCondLst>
                            <p:childTnLst>
                              <p:par>
                                <p:cTn id="33" presetID="12" presetClass="entr" presetSubtype="4"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p:tgtEl>
                                          <p:spTgt spid="10"/>
                                        </p:tgtEl>
                                        <p:attrNameLst>
                                          <p:attrName>ppt_y</p:attrName>
                                        </p:attrNameLst>
                                      </p:cBhvr>
                                      <p:tavLst>
                                        <p:tav tm="0">
                                          <p:val>
                                            <p:strVal val="#ppt_y+#ppt_h*1.125000"/>
                                          </p:val>
                                        </p:tav>
                                        <p:tav tm="100000">
                                          <p:val>
                                            <p:strVal val="#ppt_y"/>
                                          </p:val>
                                        </p:tav>
                                      </p:tavLst>
                                    </p:anim>
                                    <p:animEffect transition="in" filter="wipe(up)">
                                      <p:cBhvr>
                                        <p:cTn id="36" dur="500"/>
                                        <p:tgtEl>
                                          <p:spTgt spid="10"/>
                                        </p:tgtEl>
                                      </p:cBhvr>
                                    </p:animEffect>
                                  </p:childTnLst>
                                </p:cTn>
                              </p:par>
                            </p:childTnLst>
                          </p:cTn>
                        </p:par>
                        <p:par>
                          <p:cTn id="37" fill="hold">
                            <p:stCondLst>
                              <p:cond delay="8900"/>
                            </p:stCondLst>
                            <p:childTnLst>
                              <p:par>
                                <p:cTn id="38" presetID="26" presetClass="emph" presetSubtype="0" repeatCount="4000" fill="hold" nodeType="afterEffect">
                                  <p:stCondLst>
                                    <p:cond delay="0"/>
                                  </p:stCondLst>
                                  <p:childTnLst>
                                    <p:animEffect transition="out" filter="fade">
                                      <p:cBhvr>
                                        <p:cTn id="39" dur="1000" tmFilter="0, 0; .2, .5; .8, .5; 1, 0"/>
                                        <p:tgtEl>
                                          <p:spTgt spid="10"/>
                                        </p:tgtEl>
                                      </p:cBhvr>
                                    </p:animEffect>
                                    <p:animScale>
                                      <p:cBhvr>
                                        <p:cTn id="40" dur="500" autoRev="1" fill="hold"/>
                                        <p:tgtEl>
                                          <p:spTgt spid="10"/>
                                        </p:tgtEl>
                                      </p:cBhvr>
                                      <p:by x="105000" y="105000"/>
                                    </p:animScale>
                                  </p:childTnLst>
                                </p:cTn>
                              </p:par>
                              <p:par>
                                <p:cTn id="41" presetID="12" presetClass="entr" presetSubtype="4"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p:tgtEl>
                                          <p:spTgt spid="11"/>
                                        </p:tgtEl>
                                        <p:attrNameLst>
                                          <p:attrName>ppt_y</p:attrName>
                                        </p:attrNameLst>
                                      </p:cBhvr>
                                      <p:tavLst>
                                        <p:tav tm="0">
                                          <p:val>
                                            <p:strVal val="#ppt_y+#ppt_h*1.125000"/>
                                          </p:val>
                                        </p:tav>
                                        <p:tav tm="100000">
                                          <p:val>
                                            <p:strVal val="#ppt_y"/>
                                          </p:val>
                                        </p:tav>
                                      </p:tavLst>
                                    </p:anim>
                                    <p:animEffect transition="in" filter="wipe(up)">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E93BC86-CA0B-5443-B02A-801C67966FF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4" name="Rechthoek 3">
            <a:extLst>
              <a:ext uri="{FF2B5EF4-FFF2-40B4-BE49-F238E27FC236}">
                <a16:creationId xmlns:a16="http://schemas.microsoft.com/office/drawing/2014/main" id="{BFD7A37D-A66C-2F49-B612-E2FBEF33B303}"/>
              </a:ext>
            </a:extLst>
          </p:cNvPr>
          <p:cNvSpPr/>
          <p:nvPr/>
        </p:nvSpPr>
        <p:spPr>
          <a:xfrm>
            <a:off x="-20" y="-79"/>
            <a:ext cx="12192000" cy="68580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5" name="Verbindingslijn: gebogen 8">
            <a:extLst>
              <a:ext uri="{FF2B5EF4-FFF2-40B4-BE49-F238E27FC236}">
                <a16:creationId xmlns:a16="http://schemas.microsoft.com/office/drawing/2014/main" id="{8857DA8A-8894-0843-850A-C3D2D3522A02}"/>
              </a:ext>
            </a:extLst>
          </p:cNvPr>
          <p:cNvCxnSpPr>
            <a:cxnSpLocks/>
          </p:cNvCxnSpPr>
          <p:nvPr/>
        </p:nvCxnSpPr>
        <p:spPr>
          <a:xfrm>
            <a:off x="-1198485" y="648067"/>
            <a:ext cx="1731148" cy="878892"/>
          </a:xfrm>
          <a:prstGeom prst="bentConnector3">
            <a:avLst>
              <a:gd name="adj1" fmla="val 101282"/>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Rechte verbindingslijn 5">
            <a:extLst>
              <a:ext uri="{FF2B5EF4-FFF2-40B4-BE49-F238E27FC236}">
                <a16:creationId xmlns:a16="http://schemas.microsoft.com/office/drawing/2014/main" id="{A3900F88-4A71-3240-8861-003C6877CFE8}"/>
              </a:ext>
            </a:extLst>
          </p:cNvPr>
          <p:cNvCxnSpPr/>
          <p:nvPr/>
        </p:nvCxnSpPr>
        <p:spPr>
          <a:xfrm>
            <a:off x="547200" y="1522800"/>
            <a:ext cx="488272" cy="541538"/>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5DAFA276-6C5E-A147-B60E-59C53E680D95}"/>
              </a:ext>
            </a:extLst>
          </p:cNvPr>
          <p:cNvCxnSpPr>
            <a:cxnSpLocks/>
          </p:cNvCxnSpPr>
          <p:nvPr/>
        </p:nvCxnSpPr>
        <p:spPr>
          <a:xfrm>
            <a:off x="1122510" y="2285716"/>
            <a:ext cx="0" cy="593096"/>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Ovaal 7">
            <a:extLst>
              <a:ext uri="{FF2B5EF4-FFF2-40B4-BE49-F238E27FC236}">
                <a16:creationId xmlns:a16="http://schemas.microsoft.com/office/drawing/2014/main" id="{CC0BF200-BDA4-5649-94C6-B5077AD1AED5}"/>
              </a:ext>
            </a:extLst>
          </p:cNvPr>
          <p:cNvSpPr/>
          <p:nvPr/>
        </p:nvSpPr>
        <p:spPr>
          <a:xfrm>
            <a:off x="993559" y="2024110"/>
            <a:ext cx="243226" cy="243226"/>
          </a:xfrm>
          <a:prstGeom prst="ellipse">
            <a:avLst/>
          </a:prstGeom>
          <a:noFill/>
          <a:ln w="57150">
            <a:solidFill>
              <a:srgbClr val="003D4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A5356324-DA43-1940-8853-60BE6CB68F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44" y="2988487"/>
            <a:ext cx="1314456" cy="1088099"/>
          </a:xfrm>
          <a:prstGeom prst="rect">
            <a:avLst/>
          </a:prstGeom>
          <a:effectLst>
            <a:outerShdw blurRad="50800" dist="38100" dir="2700000" algn="tl" rotWithShape="0">
              <a:prstClr val="black">
                <a:alpha val="40000"/>
              </a:prstClr>
            </a:outerShdw>
          </a:effectLst>
        </p:spPr>
      </p:pic>
      <p:cxnSp>
        <p:nvCxnSpPr>
          <p:cNvPr id="10" name="Rechte verbindingslijn 9">
            <a:extLst>
              <a:ext uri="{FF2B5EF4-FFF2-40B4-BE49-F238E27FC236}">
                <a16:creationId xmlns:a16="http://schemas.microsoft.com/office/drawing/2014/main" id="{D3E0158F-5385-AA41-94A0-727C9CF0F718}"/>
              </a:ext>
            </a:extLst>
          </p:cNvPr>
          <p:cNvCxnSpPr>
            <a:cxnSpLocks/>
          </p:cNvCxnSpPr>
          <p:nvPr/>
        </p:nvCxnSpPr>
        <p:spPr>
          <a:xfrm>
            <a:off x="1144478" y="4174923"/>
            <a:ext cx="486507" cy="334108"/>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A954DDEF-B0B1-4043-B194-8A8A48F7947C}"/>
              </a:ext>
            </a:extLst>
          </p:cNvPr>
          <p:cNvCxnSpPr>
            <a:cxnSpLocks/>
          </p:cNvCxnSpPr>
          <p:nvPr/>
        </p:nvCxnSpPr>
        <p:spPr>
          <a:xfrm>
            <a:off x="1620000" y="4500000"/>
            <a:ext cx="754661" cy="0"/>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BE56A987-E738-534C-AE6D-F9BD3863A594}"/>
              </a:ext>
            </a:extLst>
          </p:cNvPr>
          <p:cNvCxnSpPr>
            <a:cxnSpLocks/>
            <a:stCxn id="15" idx="6"/>
          </p:cNvCxnSpPr>
          <p:nvPr/>
        </p:nvCxnSpPr>
        <p:spPr>
          <a:xfrm flipV="1">
            <a:off x="2617173" y="4243755"/>
            <a:ext cx="649182" cy="265276"/>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F94F51B9-BFF6-D540-A052-616D7F01EF7D}"/>
              </a:ext>
            </a:extLst>
          </p:cNvPr>
          <p:cNvCxnSpPr>
            <a:cxnSpLocks/>
          </p:cNvCxnSpPr>
          <p:nvPr/>
        </p:nvCxnSpPr>
        <p:spPr>
          <a:xfrm flipH="1" flipV="1">
            <a:off x="3387968" y="2752718"/>
            <a:ext cx="1" cy="1300592"/>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4" name="Afbeelding 13">
            <a:extLst>
              <a:ext uri="{FF2B5EF4-FFF2-40B4-BE49-F238E27FC236}">
                <a16:creationId xmlns:a16="http://schemas.microsoft.com/office/drawing/2014/main" id="{41F5391B-B0D3-DD48-BDD5-C4EB23BD10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0570" y="1554817"/>
            <a:ext cx="1076288" cy="1076288"/>
          </a:xfrm>
          <a:prstGeom prst="rect">
            <a:avLst/>
          </a:prstGeom>
          <a:effectLst>
            <a:outerShdw blurRad="50800" dist="38100" dir="2700000" algn="tl" rotWithShape="0">
              <a:prstClr val="black">
                <a:alpha val="40000"/>
              </a:prstClr>
            </a:outerShdw>
          </a:effectLst>
        </p:spPr>
      </p:pic>
      <p:sp>
        <p:nvSpPr>
          <p:cNvPr id="15" name="Ovaal 14">
            <a:extLst>
              <a:ext uri="{FF2B5EF4-FFF2-40B4-BE49-F238E27FC236}">
                <a16:creationId xmlns:a16="http://schemas.microsoft.com/office/drawing/2014/main" id="{7D89ECAC-7CF6-5A41-AFAE-B916A8F7BC6C}"/>
              </a:ext>
            </a:extLst>
          </p:cNvPr>
          <p:cNvSpPr/>
          <p:nvPr/>
        </p:nvSpPr>
        <p:spPr>
          <a:xfrm>
            <a:off x="2373947" y="4387418"/>
            <a:ext cx="243226" cy="243226"/>
          </a:xfrm>
          <a:prstGeom prst="ellipse">
            <a:avLst/>
          </a:prstGeom>
          <a:noFill/>
          <a:ln w="57150">
            <a:solidFill>
              <a:srgbClr val="003D4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32E53088-7D84-B049-A4C7-950C09A75358}"/>
              </a:ext>
            </a:extLst>
          </p:cNvPr>
          <p:cNvSpPr/>
          <p:nvPr/>
        </p:nvSpPr>
        <p:spPr>
          <a:xfrm>
            <a:off x="3266355" y="4053310"/>
            <a:ext cx="243226" cy="243226"/>
          </a:xfrm>
          <a:prstGeom prst="ellipse">
            <a:avLst/>
          </a:prstGeom>
          <a:noFill/>
          <a:ln w="57150">
            <a:solidFill>
              <a:srgbClr val="003D4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7" name="Verbindingslijn: gebogen 50">
            <a:extLst>
              <a:ext uri="{FF2B5EF4-FFF2-40B4-BE49-F238E27FC236}">
                <a16:creationId xmlns:a16="http://schemas.microsoft.com/office/drawing/2014/main" id="{553E8141-5565-4648-BA88-23564F9053C6}"/>
              </a:ext>
            </a:extLst>
          </p:cNvPr>
          <p:cNvCxnSpPr>
            <a:cxnSpLocks/>
          </p:cNvCxnSpPr>
          <p:nvPr/>
        </p:nvCxnSpPr>
        <p:spPr>
          <a:xfrm rot="16200000" flipH="1">
            <a:off x="3287259" y="2813958"/>
            <a:ext cx="2632459" cy="1141536"/>
          </a:xfrm>
          <a:prstGeom prst="bentConnector3">
            <a:avLst>
              <a:gd name="adj1" fmla="val 1237"/>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Ovaal 17">
            <a:extLst>
              <a:ext uri="{FF2B5EF4-FFF2-40B4-BE49-F238E27FC236}">
                <a16:creationId xmlns:a16="http://schemas.microsoft.com/office/drawing/2014/main" id="{FF7F67D7-03EE-0044-9822-2BB8DC7FB722}"/>
              </a:ext>
            </a:extLst>
          </p:cNvPr>
          <p:cNvSpPr/>
          <p:nvPr/>
        </p:nvSpPr>
        <p:spPr>
          <a:xfrm>
            <a:off x="5052644" y="4700957"/>
            <a:ext cx="243226" cy="243226"/>
          </a:xfrm>
          <a:prstGeom prst="ellipse">
            <a:avLst/>
          </a:prstGeom>
          <a:noFill/>
          <a:ln w="57150">
            <a:solidFill>
              <a:srgbClr val="003D4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9" name="Rechte verbindingslijn 18">
            <a:extLst>
              <a:ext uri="{FF2B5EF4-FFF2-40B4-BE49-F238E27FC236}">
                <a16:creationId xmlns:a16="http://schemas.microsoft.com/office/drawing/2014/main" id="{22A19D49-79DE-2B46-96C4-CE9F6637DB37}"/>
              </a:ext>
            </a:extLst>
          </p:cNvPr>
          <p:cNvCxnSpPr>
            <a:stCxn id="18" idx="4"/>
          </p:cNvCxnSpPr>
          <p:nvPr/>
        </p:nvCxnSpPr>
        <p:spPr>
          <a:xfrm>
            <a:off x="5174257" y="4944183"/>
            <a:ext cx="0" cy="442571"/>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9FE3CA1A-6A20-BD43-8C6D-0F48A55211F0}"/>
              </a:ext>
            </a:extLst>
          </p:cNvPr>
          <p:cNvCxnSpPr>
            <a:cxnSpLocks/>
          </p:cNvCxnSpPr>
          <p:nvPr/>
        </p:nvCxnSpPr>
        <p:spPr>
          <a:xfrm>
            <a:off x="5162400" y="5371200"/>
            <a:ext cx="788589" cy="386861"/>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1" name="Afbeelding 20">
            <a:extLst>
              <a:ext uri="{FF2B5EF4-FFF2-40B4-BE49-F238E27FC236}">
                <a16:creationId xmlns:a16="http://schemas.microsoft.com/office/drawing/2014/main" id="{72F26EF3-C1B4-A342-B00D-B501A2ED4A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0990" y="5056629"/>
            <a:ext cx="1469718" cy="1469718"/>
          </a:xfrm>
          <a:prstGeom prst="rect">
            <a:avLst/>
          </a:prstGeom>
          <a:effectLst>
            <a:outerShdw blurRad="50800" dist="38100" dir="2700000" algn="tl" rotWithShape="0">
              <a:prstClr val="black">
                <a:alpha val="40000"/>
              </a:prstClr>
            </a:outerShdw>
          </a:effectLst>
        </p:spPr>
      </p:pic>
      <p:cxnSp>
        <p:nvCxnSpPr>
          <p:cNvPr id="22" name="Rechte verbindingslijn 21">
            <a:extLst>
              <a:ext uri="{FF2B5EF4-FFF2-40B4-BE49-F238E27FC236}">
                <a16:creationId xmlns:a16="http://schemas.microsoft.com/office/drawing/2014/main" id="{5DEA7757-FEFD-FB43-9D86-2A5F77429CC7}"/>
              </a:ext>
            </a:extLst>
          </p:cNvPr>
          <p:cNvCxnSpPr>
            <a:cxnSpLocks/>
          </p:cNvCxnSpPr>
          <p:nvPr/>
        </p:nvCxnSpPr>
        <p:spPr>
          <a:xfrm>
            <a:off x="7420708" y="5791488"/>
            <a:ext cx="597877" cy="0"/>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Ovaal 22">
            <a:extLst>
              <a:ext uri="{FF2B5EF4-FFF2-40B4-BE49-F238E27FC236}">
                <a16:creationId xmlns:a16="http://schemas.microsoft.com/office/drawing/2014/main" id="{7B3DB3D0-3FE5-5844-8BEA-C2BBC11C3F4D}"/>
              </a:ext>
            </a:extLst>
          </p:cNvPr>
          <p:cNvSpPr/>
          <p:nvPr/>
        </p:nvSpPr>
        <p:spPr>
          <a:xfrm>
            <a:off x="8036192" y="5669875"/>
            <a:ext cx="243226" cy="243226"/>
          </a:xfrm>
          <a:prstGeom prst="ellipse">
            <a:avLst/>
          </a:prstGeom>
          <a:noFill/>
          <a:ln w="57150">
            <a:solidFill>
              <a:srgbClr val="003D4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4" name="Rechte verbindingslijn 23">
            <a:extLst>
              <a:ext uri="{FF2B5EF4-FFF2-40B4-BE49-F238E27FC236}">
                <a16:creationId xmlns:a16="http://schemas.microsoft.com/office/drawing/2014/main" id="{0A648F87-CAD6-4A41-A20B-C664B4DE8BEF}"/>
              </a:ext>
            </a:extLst>
          </p:cNvPr>
          <p:cNvCxnSpPr>
            <a:cxnSpLocks/>
          </p:cNvCxnSpPr>
          <p:nvPr/>
        </p:nvCxnSpPr>
        <p:spPr>
          <a:xfrm flipV="1">
            <a:off x="8279418" y="5371200"/>
            <a:ext cx="775180" cy="424197"/>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A26FC779-2508-9D45-B921-CB6C7F74430B}"/>
              </a:ext>
            </a:extLst>
          </p:cNvPr>
          <p:cNvCxnSpPr>
            <a:cxnSpLocks/>
          </p:cNvCxnSpPr>
          <p:nvPr/>
        </p:nvCxnSpPr>
        <p:spPr>
          <a:xfrm flipV="1">
            <a:off x="9046800" y="4132385"/>
            <a:ext cx="7798" cy="1263927"/>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6" name="Afbeelding 25">
            <a:extLst>
              <a:ext uri="{FF2B5EF4-FFF2-40B4-BE49-F238E27FC236}">
                <a16:creationId xmlns:a16="http://schemas.microsoft.com/office/drawing/2014/main" id="{73C2E0BD-2D2A-8546-88E6-C6B79D514F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7334" y="2867909"/>
            <a:ext cx="1398931" cy="1398931"/>
          </a:xfrm>
          <a:prstGeom prst="rect">
            <a:avLst/>
          </a:prstGeom>
          <a:effectLst>
            <a:outerShdw blurRad="50800" dist="38100" dir="2700000" algn="tl" rotWithShape="0">
              <a:prstClr val="black">
                <a:alpha val="40000"/>
              </a:prstClr>
            </a:outerShdw>
          </a:effectLst>
        </p:spPr>
      </p:pic>
      <p:cxnSp>
        <p:nvCxnSpPr>
          <p:cNvPr id="27" name="Rechte verbindingslijn 26">
            <a:extLst>
              <a:ext uri="{FF2B5EF4-FFF2-40B4-BE49-F238E27FC236}">
                <a16:creationId xmlns:a16="http://schemas.microsoft.com/office/drawing/2014/main" id="{7B7BA4B9-4FFE-F14E-87FF-83D91BC22913}"/>
              </a:ext>
            </a:extLst>
          </p:cNvPr>
          <p:cNvCxnSpPr>
            <a:cxnSpLocks/>
          </p:cNvCxnSpPr>
          <p:nvPr/>
        </p:nvCxnSpPr>
        <p:spPr>
          <a:xfrm flipH="1">
            <a:off x="9801929" y="3429079"/>
            <a:ext cx="1569456" cy="0"/>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Ovaal 27">
            <a:hlinkClick r:id="rId8" action="ppaction://hlinksldjump"/>
            <a:extLst>
              <a:ext uri="{FF2B5EF4-FFF2-40B4-BE49-F238E27FC236}">
                <a16:creationId xmlns:a16="http://schemas.microsoft.com/office/drawing/2014/main" id="{BC6BB5A9-037C-6842-8E72-6BE044EE5A44}"/>
              </a:ext>
            </a:extLst>
          </p:cNvPr>
          <p:cNvSpPr/>
          <p:nvPr/>
        </p:nvSpPr>
        <p:spPr>
          <a:xfrm>
            <a:off x="11371385" y="3307308"/>
            <a:ext cx="243226" cy="243226"/>
          </a:xfrm>
          <a:prstGeom prst="ellipse">
            <a:avLst/>
          </a:prstGeom>
          <a:solidFill>
            <a:srgbClr val="FF0000"/>
          </a:solidFill>
          <a:ln w="57150">
            <a:solidFill>
              <a:srgbClr val="003D4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29" name="Rechte verbindingslijn 28">
            <a:extLst>
              <a:ext uri="{FF2B5EF4-FFF2-40B4-BE49-F238E27FC236}">
                <a16:creationId xmlns:a16="http://schemas.microsoft.com/office/drawing/2014/main" id="{19D423CA-28B3-234B-8510-4F01545D66FC}"/>
              </a:ext>
            </a:extLst>
          </p:cNvPr>
          <p:cNvCxnSpPr>
            <a:cxnSpLocks/>
          </p:cNvCxnSpPr>
          <p:nvPr/>
        </p:nvCxnSpPr>
        <p:spPr>
          <a:xfrm flipH="1">
            <a:off x="11614611" y="3429000"/>
            <a:ext cx="671174" cy="0"/>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0" name="Afbeelding 29">
            <a:extLst>
              <a:ext uri="{FF2B5EF4-FFF2-40B4-BE49-F238E27FC236}">
                <a16:creationId xmlns:a16="http://schemas.microsoft.com/office/drawing/2014/main" id="{BDFBCB94-FE9C-CB40-B13D-B43CE2911273}"/>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6709894" y="5537770"/>
            <a:ext cx="479745" cy="375331"/>
          </a:xfrm>
          <a:prstGeom prst="rect">
            <a:avLst/>
          </a:prstGeom>
          <a:effectLst>
            <a:outerShdw blurRad="50800" dist="38100" dir="2700000" algn="tl" rotWithShape="0">
              <a:prstClr val="black">
                <a:alpha val="40000"/>
              </a:prstClr>
            </a:outerShdw>
          </a:effectLst>
        </p:spPr>
      </p:pic>
      <p:pic>
        <p:nvPicPr>
          <p:cNvPr id="31" name="Afbeelding 30">
            <a:extLst>
              <a:ext uri="{FF2B5EF4-FFF2-40B4-BE49-F238E27FC236}">
                <a16:creationId xmlns:a16="http://schemas.microsoft.com/office/drawing/2014/main" id="{627493F1-513C-844E-A58F-7280F08D4EB3}"/>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9079723" y="3177506"/>
            <a:ext cx="479745" cy="375331"/>
          </a:xfrm>
          <a:prstGeom prst="rect">
            <a:avLst/>
          </a:prstGeom>
          <a:effectLst>
            <a:outerShdw blurRad="50800" dist="38100" dir="2700000" algn="tl" rotWithShape="0">
              <a:prstClr val="black">
                <a:alpha val="40000"/>
              </a:prstClr>
            </a:outerShdw>
          </a:effectLst>
        </p:spPr>
      </p:pic>
      <p:pic>
        <p:nvPicPr>
          <p:cNvPr id="32" name="Afbeelding 31">
            <a:extLst>
              <a:ext uri="{FF2B5EF4-FFF2-40B4-BE49-F238E27FC236}">
                <a16:creationId xmlns:a16="http://schemas.microsoft.com/office/drawing/2014/main" id="{2B1D9E81-7E60-1045-907E-9F5694CC37B6}"/>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3225172" y="1797728"/>
            <a:ext cx="479745" cy="375331"/>
          </a:xfrm>
          <a:prstGeom prst="rect">
            <a:avLst/>
          </a:prstGeom>
          <a:effectLst>
            <a:outerShdw blurRad="50800" dist="38100" dir="2700000" algn="tl" rotWithShape="0">
              <a:prstClr val="black">
                <a:alpha val="40000"/>
              </a:prstClr>
            </a:outerShdw>
          </a:effectLst>
        </p:spPr>
      </p:pic>
      <p:pic>
        <p:nvPicPr>
          <p:cNvPr id="33" name="Afbeelding 32">
            <a:extLst>
              <a:ext uri="{FF2B5EF4-FFF2-40B4-BE49-F238E27FC236}">
                <a16:creationId xmlns:a16="http://schemas.microsoft.com/office/drawing/2014/main" id="{D5DB184C-164E-7B41-AFF8-F8DEFBFC14CC}"/>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996912" y="3244933"/>
            <a:ext cx="479745" cy="37533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5549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
                                        <p:tgtEl>
                                          <p:spTgt spid="5"/>
                                        </p:tgtEl>
                                        <p:attrNameLst>
                                          <p:attrName>ppt_y</p:attrName>
                                        </p:attrNameLst>
                                      </p:cBhvr>
                                      <p:tavLst>
                                        <p:tav tm="0">
                                          <p:val>
                                            <p:strVal val="#ppt_y+#ppt_h*1.125000"/>
                                          </p:val>
                                        </p:tav>
                                        <p:tav tm="100000">
                                          <p:val>
                                            <p:strVal val="#ppt_y"/>
                                          </p:val>
                                        </p:tav>
                                      </p:tavLst>
                                    </p:anim>
                                    <p:animEffect transition="in" filter="wipe(up)">
                                      <p:cBhvr>
                                        <p:cTn id="8" dur="300"/>
                                        <p:tgtEl>
                                          <p:spTgt spid="5"/>
                                        </p:tgtEl>
                                      </p:cBhvr>
                                    </p:animEffect>
                                  </p:childTnLst>
                                </p:cTn>
                              </p:par>
                            </p:childTnLst>
                          </p:cTn>
                        </p:par>
                        <p:par>
                          <p:cTn id="9" fill="hold">
                            <p:stCondLst>
                              <p:cond delay="300"/>
                            </p:stCondLst>
                            <p:childTnLst>
                              <p:par>
                                <p:cTn id="10" presetID="1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300"/>
                                        <p:tgtEl>
                                          <p:spTgt spid="6"/>
                                        </p:tgtEl>
                                        <p:attrNameLst>
                                          <p:attrName>ppt_y</p:attrName>
                                        </p:attrNameLst>
                                      </p:cBhvr>
                                      <p:tavLst>
                                        <p:tav tm="0">
                                          <p:val>
                                            <p:strVal val="#ppt_y+#ppt_h*1.125000"/>
                                          </p:val>
                                        </p:tav>
                                        <p:tav tm="100000">
                                          <p:val>
                                            <p:strVal val="#ppt_y"/>
                                          </p:val>
                                        </p:tav>
                                      </p:tavLst>
                                    </p:anim>
                                    <p:animEffect transition="in" filter="wipe(up)">
                                      <p:cBhvr>
                                        <p:cTn id="13" dur="300"/>
                                        <p:tgtEl>
                                          <p:spTgt spid="6"/>
                                        </p:tgtEl>
                                      </p:cBhvr>
                                    </p:animEffect>
                                  </p:childTnLst>
                                </p:cTn>
                              </p:par>
                            </p:childTnLst>
                          </p:cTn>
                        </p:par>
                        <p:par>
                          <p:cTn id="14" fill="hold">
                            <p:stCondLst>
                              <p:cond delay="600"/>
                            </p:stCondLst>
                            <p:childTnLst>
                              <p:par>
                                <p:cTn id="15" presetID="1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300"/>
                                        <p:tgtEl>
                                          <p:spTgt spid="8"/>
                                        </p:tgtEl>
                                        <p:attrNameLst>
                                          <p:attrName>ppt_y</p:attrName>
                                        </p:attrNameLst>
                                      </p:cBhvr>
                                      <p:tavLst>
                                        <p:tav tm="0">
                                          <p:val>
                                            <p:strVal val="#ppt_y+#ppt_h*1.125000"/>
                                          </p:val>
                                        </p:tav>
                                        <p:tav tm="100000">
                                          <p:val>
                                            <p:strVal val="#ppt_y"/>
                                          </p:val>
                                        </p:tav>
                                      </p:tavLst>
                                    </p:anim>
                                    <p:animEffect transition="in" filter="wipe(up)">
                                      <p:cBhvr>
                                        <p:cTn id="18" dur="300"/>
                                        <p:tgtEl>
                                          <p:spTgt spid="8"/>
                                        </p:tgtEl>
                                      </p:cBhvr>
                                    </p:animEffect>
                                  </p:childTnLst>
                                </p:cTn>
                              </p:par>
                            </p:childTnLst>
                          </p:cTn>
                        </p:par>
                        <p:par>
                          <p:cTn id="19" fill="hold">
                            <p:stCondLst>
                              <p:cond delay="900"/>
                            </p:stCondLst>
                            <p:childTnLst>
                              <p:par>
                                <p:cTn id="20" presetID="1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300"/>
                                        <p:tgtEl>
                                          <p:spTgt spid="7"/>
                                        </p:tgtEl>
                                        <p:attrNameLst>
                                          <p:attrName>ppt_y</p:attrName>
                                        </p:attrNameLst>
                                      </p:cBhvr>
                                      <p:tavLst>
                                        <p:tav tm="0">
                                          <p:val>
                                            <p:strVal val="#ppt_y+#ppt_h*1.125000"/>
                                          </p:val>
                                        </p:tav>
                                        <p:tav tm="100000">
                                          <p:val>
                                            <p:strVal val="#ppt_y"/>
                                          </p:val>
                                        </p:tav>
                                      </p:tavLst>
                                    </p:anim>
                                    <p:animEffect transition="in" filter="wipe(up)">
                                      <p:cBhvr>
                                        <p:cTn id="23" dur="300"/>
                                        <p:tgtEl>
                                          <p:spTgt spid="7"/>
                                        </p:tgtEl>
                                      </p:cBhvr>
                                    </p:animEffect>
                                  </p:childTnLst>
                                </p:cTn>
                              </p:par>
                            </p:childTnLst>
                          </p:cTn>
                        </p:par>
                        <p:par>
                          <p:cTn id="24" fill="hold">
                            <p:stCondLst>
                              <p:cond delay="1200"/>
                            </p:stCondLst>
                            <p:childTnLst>
                              <p:par>
                                <p:cTn id="25" presetID="12" presetClass="entr" presetSubtype="4"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300"/>
                                        <p:tgtEl>
                                          <p:spTgt spid="9"/>
                                        </p:tgtEl>
                                        <p:attrNameLst>
                                          <p:attrName>ppt_y</p:attrName>
                                        </p:attrNameLst>
                                      </p:cBhvr>
                                      <p:tavLst>
                                        <p:tav tm="0">
                                          <p:val>
                                            <p:strVal val="#ppt_y+#ppt_h*1.125000"/>
                                          </p:val>
                                        </p:tav>
                                        <p:tav tm="100000">
                                          <p:val>
                                            <p:strVal val="#ppt_y"/>
                                          </p:val>
                                        </p:tav>
                                      </p:tavLst>
                                    </p:anim>
                                    <p:animEffect transition="in" filter="wipe(up)">
                                      <p:cBhvr>
                                        <p:cTn id="28" dur="300"/>
                                        <p:tgtEl>
                                          <p:spTgt spid="9"/>
                                        </p:tgtEl>
                                      </p:cBhvr>
                                    </p:animEffect>
                                  </p:childTnLst>
                                </p:cTn>
                              </p:par>
                            </p:childTnLst>
                          </p:cTn>
                        </p:par>
                        <p:par>
                          <p:cTn id="29" fill="hold">
                            <p:stCondLst>
                              <p:cond delay="1500"/>
                            </p:stCondLst>
                            <p:childTnLst>
                              <p:par>
                                <p:cTn id="30" presetID="12" presetClass="entr" presetSubtype="4" fill="hold" nodeType="after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additive="base">
                                        <p:cTn id="32" dur="500"/>
                                        <p:tgtEl>
                                          <p:spTgt spid="33"/>
                                        </p:tgtEl>
                                        <p:attrNameLst>
                                          <p:attrName>ppt_y</p:attrName>
                                        </p:attrNameLst>
                                      </p:cBhvr>
                                      <p:tavLst>
                                        <p:tav tm="0">
                                          <p:val>
                                            <p:strVal val="#ppt_y+#ppt_h*1.125000"/>
                                          </p:val>
                                        </p:tav>
                                        <p:tav tm="100000">
                                          <p:val>
                                            <p:strVal val="#ppt_y"/>
                                          </p:val>
                                        </p:tav>
                                      </p:tavLst>
                                    </p:anim>
                                    <p:animEffect transition="in" filter="wipe(up)">
                                      <p:cBhvr>
                                        <p:cTn id="33" dur="500"/>
                                        <p:tgtEl>
                                          <p:spTgt spid="33"/>
                                        </p:tgtEl>
                                      </p:cBhvr>
                                    </p:animEffect>
                                  </p:childTnLst>
                                </p:cTn>
                              </p:par>
                            </p:childTnLst>
                          </p:cTn>
                        </p:par>
                        <p:par>
                          <p:cTn id="34" fill="hold">
                            <p:stCondLst>
                              <p:cond delay="2000"/>
                            </p:stCondLst>
                            <p:childTnLst>
                              <p:par>
                                <p:cTn id="35" presetID="26" presetClass="emph" presetSubtype="0" repeatCount="indefinite" fill="hold" nodeType="afterEffect">
                                  <p:stCondLst>
                                    <p:cond delay="0"/>
                                  </p:stCondLst>
                                  <p:childTnLst>
                                    <p:animEffect transition="out" filter="fade">
                                      <p:cBhvr>
                                        <p:cTn id="36" dur="1000" tmFilter="0, 0; .2, .5; .8, .5; 1, 0"/>
                                        <p:tgtEl>
                                          <p:spTgt spid="33"/>
                                        </p:tgtEl>
                                      </p:cBhvr>
                                    </p:animEffect>
                                    <p:animScale>
                                      <p:cBhvr>
                                        <p:cTn id="37" dur="500" autoRev="1" fill="hold"/>
                                        <p:tgtEl>
                                          <p:spTgt spid="33"/>
                                        </p:tgtEl>
                                      </p:cBhvr>
                                      <p:by x="105000" y="105000"/>
                                    </p:animScale>
                                  </p:childTnLst>
                                </p:cTn>
                              </p:par>
                            </p:childTnLst>
                          </p:cTn>
                        </p:par>
                        <p:par>
                          <p:cTn id="38" fill="hold">
                            <p:stCondLst>
                              <p:cond delay="3000"/>
                            </p:stCondLst>
                            <p:childTnLst>
                              <p:par>
                                <p:cTn id="39" presetID="12" presetClass="entr" presetSubtype="4"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300"/>
                                        <p:tgtEl>
                                          <p:spTgt spid="10"/>
                                        </p:tgtEl>
                                        <p:attrNameLst>
                                          <p:attrName>ppt_y</p:attrName>
                                        </p:attrNameLst>
                                      </p:cBhvr>
                                      <p:tavLst>
                                        <p:tav tm="0">
                                          <p:val>
                                            <p:strVal val="#ppt_y+#ppt_h*1.125000"/>
                                          </p:val>
                                        </p:tav>
                                        <p:tav tm="100000">
                                          <p:val>
                                            <p:strVal val="#ppt_y"/>
                                          </p:val>
                                        </p:tav>
                                      </p:tavLst>
                                    </p:anim>
                                    <p:animEffect transition="in" filter="wipe(up)">
                                      <p:cBhvr>
                                        <p:cTn id="42" dur="300"/>
                                        <p:tgtEl>
                                          <p:spTgt spid="10"/>
                                        </p:tgtEl>
                                      </p:cBhvr>
                                    </p:animEffect>
                                  </p:childTnLst>
                                </p:cTn>
                              </p:par>
                            </p:childTnLst>
                          </p:cTn>
                        </p:par>
                        <p:par>
                          <p:cTn id="43" fill="hold">
                            <p:stCondLst>
                              <p:cond delay="3300"/>
                            </p:stCondLst>
                            <p:childTnLst>
                              <p:par>
                                <p:cTn id="44" presetID="12" presetClass="entr" presetSubtype="4"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300"/>
                                        <p:tgtEl>
                                          <p:spTgt spid="11"/>
                                        </p:tgtEl>
                                        <p:attrNameLst>
                                          <p:attrName>ppt_y</p:attrName>
                                        </p:attrNameLst>
                                      </p:cBhvr>
                                      <p:tavLst>
                                        <p:tav tm="0">
                                          <p:val>
                                            <p:strVal val="#ppt_y+#ppt_h*1.125000"/>
                                          </p:val>
                                        </p:tav>
                                        <p:tav tm="100000">
                                          <p:val>
                                            <p:strVal val="#ppt_y"/>
                                          </p:val>
                                        </p:tav>
                                      </p:tavLst>
                                    </p:anim>
                                    <p:animEffect transition="in" filter="wipe(up)">
                                      <p:cBhvr>
                                        <p:cTn id="47" dur="300"/>
                                        <p:tgtEl>
                                          <p:spTgt spid="11"/>
                                        </p:tgtEl>
                                      </p:cBhvr>
                                    </p:animEffect>
                                  </p:childTnLst>
                                </p:cTn>
                              </p:par>
                            </p:childTnLst>
                          </p:cTn>
                        </p:par>
                        <p:par>
                          <p:cTn id="48" fill="hold">
                            <p:stCondLst>
                              <p:cond delay="3600"/>
                            </p:stCondLst>
                            <p:childTnLst>
                              <p:par>
                                <p:cTn id="49" presetID="12" presetClass="entr" presetSubtype="4"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300"/>
                                        <p:tgtEl>
                                          <p:spTgt spid="15"/>
                                        </p:tgtEl>
                                        <p:attrNameLst>
                                          <p:attrName>ppt_y</p:attrName>
                                        </p:attrNameLst>
                                      </p:cBhvr>
                                      <p:tavLst>
                                        <p:tav tm="0">
                                          <p:val>
                                            <p:strVal val="#ppt_y+#ppt_h*1.125000"/>
                                          </p:val>
                                        </p:tav>
                                        <p:tav tm="100000">
                                          <p:val>
                                            <p:strVal val="#ppt_y"/>
                                          </p:val>
                                        </p:tav>
                                      </p:tavLst>
                                    </p:anim>
                                    <p:animEffect transition="in" filter="wipe(up)">
                                      <p:cBhvr>
                                        <p:cTn id="52" dur="300"/>
                                        <p:tgtEl>
                                          <p:spTgt spid="15"/>
                                        </p:tgtEl>
                                      </p:cBhvr>
                                    </p:animEffect>
                                  </p:childTnLst>
                                </p:cTn>
                              </p:par>
                            </p:childTnLst>
                          </p:cTn>
                        </p:par>
                        <p:par>
                          <p:cTn id="53" fill="hold">
                            <p:stCondLst>
                              <p:cond delay="3900"/>
                            </p:stCondLst>
                            <p:childTnLst>
                              <p:par>
                                <p:cTn id="54" presetID="12" presetClass="entr" presetSubtype="4"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additive="base">
                                        <p:cTn id="56" dur="300"/>
                                        <p:tgtEl>
                                          <p:spTgt spid="12"/>
                                        </p:tgtEl>
                                        <p:attrNameLst>
                                          <p:attrName>ppt_y</p:attrName>
                                        </p:attrNameLst>
                                      </p:cBhvr>
                                      <p:tavLst>
                                        <p:tav tm="0">
                                          <p:val>
                                            <p:strVal val="#ppt_y+#ppt_h*1.125000"/>
                                          </p:val>
                                        </p:tav>
                                        <p:tav tm="100000">
                                          <p:val>
                                            <p:strVal val="#ppt_y"/>
                                          </p:val>
                                        </p:tav>
                                      </p:tavLst>
                                    </p:anim>
                                    <p:animEffect transition="in" filter="wipe(up)">
                                      <p:cBhvr>
                                        <p:cTn id="57" dur="300"/>
                                        <p:tgtEl>
                                          <p:spTgt spid="12"/>
                                        </p:tgtEl>
                                      </p:cBhvr>
                                    </p:animEffect>
                                  </p:childTnLst>
                                </p:cTn>
                              </p:par>
                            </p:childTnLst>
                          </p:cTn>
                        </p:par>
                        <p:par>
                          <p:cTn id="58" fill="hold">
                            <p:stCondLst>
                              <p:cond delay="4200"/>
                            </p:stCondLst>
                            <p:childTnLst>
                              <p:par>
                                <p:cTn id="59" presetID="12" presetClass="entr" presetSubtype="4" fill="hold" grpId="0" nodeType="after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300"/>
                                        <p:tgtEl>
                                          <p:spTgt spid="16"/>
                                        </p:tgtEl>
                                        <p:attrNameLst>
                                          <p:attrName>ppt_y</p:attrName>
                                        </p:attrNameLst>
                                      </p:cBhvr>
                                      <p:tavLst>
                                        <p:tav tm="0">
                                          <p:val>
                                            <p:strVal val="#ppt_y+#ppt_h*1.125000"/>
                                          </p:val>
                                        </p:tav>
                                        <p:tav tm="100000">
                                          <p:val>
                                            <p:strVal val="#ppt_y"/>
                                          </p:val>
                                        </p:tav>
                                      </p:tavLst>
                                    </p:anim>
                                    <p:animEffect transition="in" filter="wipe(up)">
                                      <p:cBhvr>
                                        <p:cTn id="62" dur="300"/>
                                        <p:tgtEl>
                                          <p:spTgt spid="16"/>
                                        </p:tgtEl>
                                      </p:cBhvr>
                                    </p:animEffect>
                                  </p:childTnLst>
                                </p:cTn>
                              </p:par>
                            </p:childTnLst>
                          </p:cTn>
                        </p:par>
                        <p:par>
                          <p:cTn id="63" fill="hold">
                            <p:stCondLst>
                              <p:cond delay="4500"/>
                            </p:stCondLst>
                            <p:childTnLst>
                              <p:par>
                                <p:cTn id="64" presetID="12" presetClass="entr" presetSubtype="4" fill="hold" nodeType="after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additive="base">
                                        <p:cTn id="66" dur="300"/>
                                        <p:tgtEl>
                                          <p:spTgt spid="13"/>
                                        </p:tgtEl>
                                        <p:attrNameLst>
                                          <p:attrName>ppt_y</p:attrName>
                                        </p:attrNameLst>
                                      </p:cBhvr>
                                      <p:tavLst>
                                        <p:tav tm="0">
                                          <p:val>
                                            <p:strVal val="#ppt_y+#ppt_h*1.125000"/>
                                          </p:val>
                                        </p:tav>
                                        <p:tav tm="100000">
                                          <p:val>
                                            <p:strVal val="#ppt_y"/>
                                          </p:val>
                                        </p:tav>
                                      </p:tavLst>
                                    </p:anim>
                                    <p:animEffect transition="in" filter="wipe(up)">
                                      <p:cBhvr>
                                        <p:cTn id="67" dur="300"/>
                                        <p:tgtEl>
                                          <p:spTgt spid="13"/>
                                        </p:tgtEl>
                                      </p:cBhvr>
                                    </p:animEffect>
                                  </p:childTnLst>
                                </p:cTn>
                              </p:par>
                            </p:childTnLst>
                          </p:cTn>
                        </p:par>
                        <p:par>
                          <p:cTn id="68" fill="hold">
                            <p:stCondLst>
                              <p:cond delay="4800"/>
                            </p:stCondLst>
                            <p:childTnLst>
                              <p:par>
                                <p:cTn id="69" presetID="12" presetClass="entr" presetSubtype="4" fill="hold" nodeType="after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additive="base">
                                        <p:cTn id="71" dur="300"/>
                                        <p:tgtEl>
                                          <p:spTgt spid="14"/>
                                        </p:tgtEl>
                                        <p:attrNameLst>
                                          <p:attrName>ppt_y</p:attrName>
                                        </p:attrNameLst>
                                      </p:cBhvr>
                                      <p:tavLst>
                                        <p:tav tm="0">
                                          <p:val>
                                            <p:strVal val="#ppt_y+#ppt_h*1.125000"/>
                                          </p:val>
                                        </p:tav>
                                        <p:tav tm="100000">
                                          <p:val>
                                            <p:strVal val="#ppt_y"/>
                                          </p:val>
                                        </p:tav>
                                      </p:tavLst>
                                    </p:anim>
                                    <p:animEffect transition="in" filter="wipe(up)">
                                      <p:cBhvr>
                                        <p:cTn id="72" dur="300"/>
                                        <p:tgtEl>
                                          <p:spTgt spid="14"/>
                                        </p:tgtEl>
                                      </p:cBhvr>
                                    </p:animEffect>
                                  </p:childTnLst>
                                </p:cTn>
                              </p:par>
                            </p:childTnLst>
                          </p:cTn>
                        </p:par>
                        <p:par>
                          <p:cTn id="73" fill="hold">
                            <p:stCondLst>
                              <p:cond delay="5100"/>
                            </p:stCondLst>
                            <p:childTnLst>
                              <p:par>
                                <p:cTn id="74" presetID="12" presetClass="entr" presetSubtype="4" fill="hold" nodeType="afterEffect">
                                  <p:stCondLst>
                                    <p:cond delay="0"/>
                                  </p:stCondLst>
                                  <p:childTnLst>
                                    <p:set>
                                      <p:cBhvr>
                                        <p:cTn id="75" dur="1" fill="hold">
                                          <p:stCondLst>
                                            <p:cond delay="0"/>
                                          </p:stCondLst>
                                        </p:cTn>
                                        <p:tgtEl>
                                          <p:spTgt spid="32"/>
                                        </p:tgtEl>
                                        <p:attrNameLst>
                                          <p:attrName>style.visibility</p:attrName>
                                        </p:attrNameLst>
                                      </p:cBhvr>
                                      <p:to>
                                        <p:strVal val="visible"/>
                                      </p:to>
                                    </p:set>
                                    <p:anim calcmode="lin" valueType="num">
                                      <p:cBhvr additive="base">
                                        <p:cTn id="76" dur="500"/>
                                        <p:tgtEl>
                                          <p:spTgt spid="32"/>
                                        </p:tgtEl>
                                        <p:attrNameLst>
                                          <p:attrName>ppt_y</p:attrName>
                                        </p:attrNameLst>
                                      </p:cBhvr>
                                      <p:tavLst>
                                        <p:tav tm="0">
                                          <p:val>
                                            <p:strVal val="#ppt_y+#ppt_h*1.125000"/>
                                          </p:val>
                                        </p:tav>
                                        <p:tav tm="100000">
                                          <p:val>
                                            <p:strVal val="#ppt_y"/>
                                          </p:val>
                                        </p:tav>
                                      </p:tavLst>
                                    </p:anim>
                                    <p:animEffect transition="in" filter="wipe(up)">
                                      <p:cBhvr>
                                        <p:cTn id="77" dur="500"/>
                                        <p:tgtEl>
                                          <p:spTgt spid="32"/>
                                        </p:tgtEl>
                                      </p:cBhvr>
                                    </p:animEffect>
                                  </p:childTnLst>
                                </p:cTn>
                              </p:par>
                            </p:childTnLst>
                          </p:cTn>
                        </p:par>
                        <p:par>
                          <p:cTn id="78" fill="hold">
                            <p:stCondLst>
                              <p:cond delay="5600"/>
                            </p:stCondLst>
                            <p:childTnLst>
                              <p:par>
                                <p:cTn id="79" presetID="26" presetClass="emph" presetSubtype="0" repeatCount="indefinite" fill="hold" nodeType="afterEffect">
                                  <p:stCondLst>
                                    <p:cond delay="0"/>
                                  </p:stCondLst>
                                  <p:childTnLst>
                                    <p:animEffect transition="out" filter="fade">
                                      <p:cBhvr>
                                        <p:cTn id="80" dur="1000" tmFilter="0, 0; .2, .5; .8, .5; 1, 0"/>
                                        <p:tgtEl>
                                          <p:spTgt spid="32"/>
                                        </p:tgtEl>
                                      </p:cBhvr>
                                    </p:animEffect>
                                    <p:animScale>
                                      <p:cBhvr>
                                        <p:cTn id="81" dur="500" autoRev="1" fill="hold"/>
                                        <p:tgtEl>
                                          <p:spTgt spid="32"/>
                                        </p:tgtEl>
                                      </p:cBhvr>
                                      <p:by x="105000" y="105000"/>
                                    </p:animScale>
                                  </p:childTnLst>
                                </p:cTn>
                              </p:par>
                            </p:childTnLst>
                          </p:cTn>
                        </p:par>
                        <p:par>
                          <p:cTn id="82" fill="hold">
                            <p:stCondLst>
                              <p:cond delay="6600"/>
                            </p:stCondLst>
                            <p:childTnLst>
                              <p:par>
                                <p:cTn id="83" presetID="12" presetClass="entr" presetSubtype="4" fill="hold" nodeType="after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additive="base">
                                        <p:cTn id="85" dur="300"/>
                                        <p:tgtEl>
                                          <p:spTgt spid="17"/>
                                        </p:tgtEl>
                                        <p:attrNameLst>
                                          <p:attrName>ppt_y</p:attrName>
                                        </p:attrNameLst>
                                      </p:cBhvr>
                                      <p:tavLst>
                                        <p:tav tm="0">
                                          <p:val>
                                            <p:strVal val="#ppt_y+#ppt_h*1.125000"/>
                                          </p:val>
                                        </p:tav>
                                        <p:tav tm="100000">
                                          <p:val>
                                            <p:strVal val="#ppt_y"/>
                                          </p:val>
                                        </p:tav>
                                      </p:tavLst>
                                    </p:anim>
                                    <p:animEffect transition="in" filter="wipe(up)">
                                      <p:cBhvr>
                                        <p:cTn id="86" dur="300"/>
                                        <p:tgtEl>
                                          <p:spTgt spid="17"/>
                                        </p:tgtEl>
                                      </p:cBhvr>
                                    </p:animEffect>
                                  </p:childTnLst>
                                </p:cTn>
                              </p:par>
                            </p:childTnLst>
                          </p:cTn>
                        </p:par>
                        <p:par>
                          <p:cTn id="87" fill="hold">
                            <p:stCondLst>
                              <p:cond delay="6900"/>
                            </p:stCondLst>
                            <p:childTnLst>
                              <p:par>
                                <p:cTn id="88" presetID="12" presetClass="entr" presetSubtype="4" fill="hold" grpId="0" nodeType="afterEffect">
                                  <p:stCondLst>
                                    <p:cond delay="0"/>
                                  </p:stCondLst>
                                  <p:childTnLst>
                                    <p:set>
                                      <p:cBhvr>
                                        <p:cTn id="89" dur="1" fill="hold">
                                          <p:stCondLst>
                                            <p:cond delay="0"/>
                                          </p:stCondLst>
                                        </p:cTn>
                                        <p:tgtEl>
                                          <p:spTgt spid="18"/>
                                        </p:tgtEl>
                                        <p:attrNameLst>
                                          <p:attrName>style.visibility</p:attrName>
                                        </p:attrNameLst>
                                      </p:cBhvr>
                                      <p:to>
                                        <p:strVal val="visible"/>
                                      </p:to>
                                    </p:set>
                                    <p:anim calcmode="lin" valueType="num">
                                      <p:cBhvr additive="base">
                                        <p:cTn id="90" dur="300"/>
                                        <p:tgtEl>
                                          <p:spTgt spid="18"/>
                                        </p:tgtEl>
                                        <p:attrNameLst>
                                          <p:attrName>ppt_y</p:attrName>
                                        </p:attrNameLst>
                                      </p:cBhvr>
                                      <p:tavLst>
                                        <p:tav tm="0">
                                          <p:val>
                                            <p:strVal val="#ppt_y+#ppt_h*1.125000"/>
                                          </p:val>
                                        </p:tav>
                                        <p:tav tm="100000">
                                          <p:val>
                                            <p:strVal val="#ppt_y"/>
                                          </p:val>
                                        </p:tav>
                                      </p:tavLst>
                                    </p:anim>
                                    <p:animEffect transition="in" filter="wipe(up)">
                                      <p:cBhvr>
                                        <p:cTn id="91" dur="300"/>
                                        <p:tgtEl>
                                          <p:spTgt spid="18"/>
                                        </p:tgtEl>
                                      </p:cBhvr>
                                    </p:animEffect>
                                  </p:childTnLst>
                                </p:cTn>
                              </p:par>
                            </p:childTnLst>
                          </p:cTn>
                        </p:par>
                        <p:par>
                          <p:cTn id="92" fill="hold">
                            <p:stCondLst>
                              <p:cond delay="7200"/>
                            </p:stCondLst>
                            <p:childTnLst>
                              <p:par>
                                <p:cTn id="93" presetID="12" presetClass="entr" presetSubtype="4" fill="hold" nodeType="afterEffect">
                                  <p:stCondLst>
                                    <p:cond delay="0"/>
                                  </p:stCondLst>
                                  <p:childTnLst>
                                    <p:set>
                                      <p:cBhvr>
                                        <p:cTn id="94" dur="1" fill="hold">
                                          <p:stCondLst>
                                            <p:cond delay="0"/>
                                          </p:stCondLst>
                                        </p:cTn>
                                        <p:tgtEl>
                                          <p:spTgt spid="19"/>
                                        </p:tgtEl>
                                        <p:attrNameLst>
                                          <p:attrName>style.visibility</p:attrName>
                                        </p:attrNameLst>
                                      </p:cBhvr>
                                      <p:to>
                                        <p:strVal val="visible"/>
                                      </p:to>
                                    </p:set>
                                    <p:anim calcmode="lin" valueType="num">
                                      <p:cBhvr additive="base">
                                        <p:cTn id="95" dur="300"/>
                                        <p:tgtEl>
                                          <p:spTgt spid="19"/>
                                        </p:tgtEl>
                                        <p:attrNameLst>
                                          <p:attrName>ppt_y</p:attrName>
                                        </p:attrNameLst>
                                      </p:cBhvr>
                                      <p:tavLst>
                                        <p:tav tm="0">
                                          <p:val>
                                            <p:strVal val="#ppt_y+#ppt_h*1.125000"/>
                                          </p:val>
                                        </p:tav>
                                        <p:tav tm="100000">
                                          <p:val>
                                            <p:strVal val="#ppt_y"/>
                                          </p:val>
                                        </p:tav>
                                      </p:tavLst>
                                    </p:anim>
                                    <p:animEffect transition="in" filter="wipe(up)">
                                      <p:cBhvr>
                                        <p:cTn id="96" dur="300"/>
                                        <p:tgtEl>
                                          <p:spTgt spid="19"/>
                                        </p:tgtEl>
                                      </p:cBhvr>
                                    </p:animEffect>
                                  </p:childTnLst>
                                </p:cTn>
                              </p:par>
                            </p:childTnLst>
                          </p:cTn>
                        </p:par>
                        <p:par>
                          <p:cTn id="97" fill="hold">
                            <p:stCondLst>
                              <p:cond delay="7500"/>
                            </p:stCondLst>
                            <p:childTnLst>
                              <p:par>
                                <p:cTn id="98" presetID="12" presetClass="entr" presetSubtype="4" fill="hold" nodeType="afterEffect">
                                  <p:stCondLst>
                                    <p:cond delay="0"/>
                                  </p:stCondLst>
                                  <p:childTnLst>
                                    <p:set>
                                      <p:cBhvr>
                                        <p:cTn id="99" dur="1" fill="hold">
                                          <p:stCondLst>
                                            <p:cond delay="0"/>
                                          </p:stCondLst>
                                        </p:cTn>
                                        <p:tgtEl>
                                          <p:spTgt spid="20"/>
                                        </p:tgtEl>
                                        <p:attrNameLst>
                                          <p:attrName>style.visibility</p:attrName>
                                        </p:attrNameLst>
                                      </p:cBhvr>
                                      <p:to>
                                        <p:strVal val="visible"/>
                                      </p:to>
                                    </p:set>
                                    <p:anim calcmode="lin" valueType="num">
                                      <p:cBhvr additive="base">
                                        <p:cTn id="100" dur="300"/>
                                        <p:tgtEl>
                                          <p:spTgt spid="20"/>
                                        </p:tgtEl>
                                        <p:attrNameLst>
                                          <p:attrName>ppt_y</p:attrName>
                                        </p:attrNameLst>
                                      </p:cBhvr>
                                      <p:tavLst>
                                        <p:tav tm="0">
                                          <p:val>
                                            <p:strVal val="#ppt_y+#ppt_h*1.125000"/>
                                          </p:val>
                                        </p:tav>
                                        <p:tav tm="100000">
                                          <p:val>
                                            <p:strVal val="#ppt_y"/>
                                          </p:val>
                                        </p:tav>
                                      </p:tavLst>
                                    </p:anim>
                                    <p:animEffect transition="in" filter="wipe(up)">
                                      <p:cBhvr>
                                        <p:cTn id="101" dur="300"/>
                                        <p:tgtEl>
                                          <p:spTgt spid="20"/>
                                        </p:tgtEl>
                                      </p:cBhvr>
                                    </p:animEffect>
                                  </p:childTnLst>
                                </p:cTn>
                              </p:par>
                            </p:childTnLst>
                          </p:cTn>
                        </p:par>
                        <p:par>
                          <p:cTn id="102" fill="hold">
                            <p:stCondLst>
                              <p:cond delay="7800"/>
                            </p:stCondLst>
                            <p:childTnLst>
                              <p:par>
                                <p:cTn id="103" presetID="12" presetClass="entr" presetSubtype="4" fill="hold" nodeType="afterEffect">
                                  <p:stCondLst>
                                    <p:cond delay="0"/>
                                  </p:stCondLst>
                                  <p:childTnLst>
                                    <p:set>
                                      <p:cBhvr>
                                        <p:cTn id="104" dur="1" fill="hold">
                                          <p:stCondLst>
                                            <p:cond delay="0"/>
                                          </p:stCondLst>
                                        </p:cTn>
                                        <p:tgtEl>
                                          <p:spTgt spid="21"/>
                                        </p:tgtEl>
                                        <p:attrNameLst>
                                          <p:attrName>style.visibility</p:attrName>
                                        </p:attrNameLst>
                                      </p:cBhvr>
                                      <p:to>
                                        <p:strVal val="visible"/>
                                      </p:to>
                                    </p:set>
                                    <p:anim calcmode="lin" valueType="num">
                                      <p:cBhvr additive="base">
                                        <p:cTn id="105" dur="300"/>
                                        <p:tgtEl>
                                          <p:spTgt spid="21"/>
                                        </p:tgtEl>
                                        <p:attrNameLst>
                                          <p:attrName>ppt_y</p:attrName>
                                        </p:attrNameLst>
                                      </p:cBhvr>
                                      <p:tavLst>
                                        <p:tav tm="0">
                                          <p:val>
                                            <p:strVal val="#ppt_y+#ppt_h*1.125000"/>
                                          </p:val>
                                        </p:tav>
                                        <p:tav tm="100000">
                                          <p:val>
                                            <p:strVal val="#ppt_y"/>
                                          </p:val>
                                        </p:tav>
                                      </p:tavLst>
                                    </p:anim>
                                    <p:animEffect transition="in" filter="wipe(up)">
                                      <p:cBhvr>
                                        <p:cTn id="106" dur="300"/>
                                        <p:tgtEl>
                                          <p:spTgt spid="21"/>
                                        </p:tgtEl>
                                      </p:cBhvr>
                                    </p:animEffect>
                                  </p:childTnLst>
                                </p:cTn>
                              </p:par>
                            </p:childTnLst>
                          </p:cTn>
                        </p:par>
                        <p:par>
                          <p:cTn id="107" fill="hold">
                            <p:stCondLst>
                              <p:cond delay="8100"/>
                            </p:stCondLst>
                            <p:childTnLst>
                              <p:par>
                                <p:cTn id="108" presetID="12" presetClass="entr" presetSubtype="4" fill="hold" nodeType="afterEffect">
                                  <p:stCondLst>
                                    <p:cond delay="0"/>
                                  </p:stCondLst>
                                  <p:childTnLst>
                                    <p:set>
                                      <p:cBhvr>
                                        <p:cTn id="109" dur="1" fill="hold">
                                          <p:stCondLst>
                                            <p:cond delay="0"/>
                                          </p:stCondLst>
                                        </p:cTn>
                                        <p:tgtEl>
                                          <p:spTgt spid="30"/>
                                        </p:tgtEl>
                                        <p:attrNameLst>
                                          <p:attrName>style.visibility</p:attrName>
                                        </p:attrNameLst>
                                      </p:cBhvr>
                                      <p:to>
                                        <p:strVal val="visible"/>
                                      </p:to>
                                    </p:set>
                                    <p:anim calcmode="lin" valueType="num">
                                      <p:cBhvr additive="base">
                                        <p:cTn id="110" dur="300"/>
                                        <p:tgtEl>
                                          <p:spTgt spid="30"/>
                                        </p:tgtEl>
                                        <p:attrNameLst>
                                          <p:attrName>ppt_y</p:attrName>
                                        </p:attrNameLst>
                                      </p:cBhvr>
                                      <p:tavLst>
                                        <p:tav tm="0">
                                          <p:val>
                                            <p:strVal val="#ppt_y+#ppt_h*1.125000"/>
                                          </p:val>
                                        </p:tav>
                                        <p:tav tm="100000">
                                          <p:val>
                                            <p:strVal val="#ppt_y"/>
                                          </p:val>
                                        </p:tav>
                                      </p:tavLst>
                                    </p:anim>
                                    <p:animEffect transition="in" filter="wipe(up)">
                                      <p:cBhvr>
                                        <p:cTn id="111" dur="300"/>
                                        <p:tgtEl>
                                          <p:spTgt spid="30"/>
                                        </p:tgtEl>
                                      </p:cBhvr>
                                    </p:animEffect>
                                  </p:childTnLst>
                                </p:cTn>
                              </p:par>
                            </p:childTnLst>
                          </p:cTn>
                        </p:par>
                        <p:par>
                          <p:cTn id="112" fill="hold">
                            <p:stCondLst>
                              <p:cond delay="8400"/>
                            </p:stCondLst>
                            <p:childTnLst>
                              <p:par>
                                <p:cTn id="113" presetID="26" presetClass="emph" presetSubtype="0" repeatCount="indefinite" fill="hold" nodeType="afterEffect">
                                  <p:stCondLst>
                                    <p:cond delay="0"/>
                                  </p:stCondLst>
                                  <p:childTnLst>
                                    <p:animEffect transition="out" filter="fade">
                                      <p:cBhvr>
                                        <p:cTn id="114" dur="1000" tmFilter="0, 0; .2, .5; .8, .5; 1, 0"/>
                                        <p:tgtEl>
                                          <p:spTgt spid="30"/>
                                        </p:tgtEl>
                                      </p:cBhvr>
                                    </p:animEffect>
                                    <p:animScale>
                                      <p:cBhvr>
                                        <p:cTn id="115" dur="500" autoRev="1" fill="hold"/>
                                        <p:tgtEl>
                                          <p:spTgt spid="30"/>
                                        </p:tgtEl>
                                      </p:cBhvr>
                                      <p:by x="105000" y="105000"/>
                                    </p:animScale>
                                  </p:childTnLst>
                                </p:cTn>
                              </p:par>
                            </p:childTnLst>
                          </p:cTn>
                        </p:par>
                        <p:par>
                          <p:cTn id="116" fill="hold">
                            <p:stCondLst>
                              <p:cond delay="9400"/>
                            </p:stCondLst>
                            <p:childTnLst>
                              <p:par>
                                <p:cTn id="117" presetID="12" presetClass="entr" presetSubtype="4" fill="hold" nodeType="afterEffect">
                                  <p:stCondLst>
                                    <p:cond delay="0"/>
                                  </p:stCondLst>
                                  <p:childTnLst>
                                    <p:set>
                                      <p:cBhvr>
                                        <p:cTn id="118" dur="1" fill="hold">
                                          <p:stCondLst>
                                            <p:cond delay="0"/>
                                          </p:stCondLst>
                                        </p:cTn>
                                        <p:tgtEl>
                                          <p:spTgt spid="22"/>
                                        </p:tgtEl>
                                        <p:attrNameLst>
                                          <p:attrName>style.visibility</p:attrName>
                                        </p:attrNameLst>
                                      </p:cBhvr>
                                      <p:to>
                                        <p:strVal val="visible"/>
                                      </p:to>
                                    </p:set>
                                    <p:anim calcmode="lin" valueType="num">
                                      <p:cBhvr additive="base">
                                        <p:cTn id="119" dur="300"/>
                                        <p:tgtEl>
                                          <p:spTgt spid="22"/>
                                        </p:tgtEl>
                                        <p:attrNameLst>
                                          <p:attrName>ppt_y</p:attrName>
                                        </p:attrNameLst>
                                      </p:cBhvr>
                                      <p:tavLst>
                                        <p:tav tm="0">
                                          <p:val>
                                            <p:strVal val="#ppt_y+#ppt_h*1.125000"/>
                                          </p:val>
                                        </p:tav>
                                        <p:tav tm="100000">
                                          <p:val>
                                            <p:strVal val="#ppt_y"/>
                                          </p:val>
                                        </p:tav>
                                      </p:tavLst>
                                    </p:anim>
                                    <p:animEffect transition="in" filter="wipe(up)">
                                      <p:cBhvr>
                                        <p:cTn id="120" dur="300"/>
                                        <p:tgtEl>
                                          <p:spTgt spid="22"/>
                                        </p:tgtEl>
                                      </p:cBhvr>
                                    </p:animEffect>
                                  </p:childTnLst>
                                </p:cTn>
                              </p:par>
                            </p:childTnLst>
                          </p:cTn>
                        </p:par>
                        <p:par>
                          <p:cTn id="121" fill="hold">
                            <p:stCondLst>
                              <p:cond delay="9700"/>
                            </p:stCondLst>
                            <p:childTnLst>
                              <p:par>
                                <p:cTn id="122" presetID="12" presetClass="entr" presetSubtype="4" fill="hold" grpId="0" nodeType="afterEffect">
                                  <p:stCondLst>
                                    <p:cond delay="0"/>
                                  </p:stCondLst>
                                  <p:childTnLst>
                                    <p:set>
                                      <p:cBhvr>
                                        <p:cTn id="123" dur="1" fill="hold">
                                          <p:stCondLst>
                                            <p:cond delay="0"/>
                                          </p:stCondLst>
                                        </p:cTn>
                                        <p:tgtEl>
                                          <p:spTgt spid="23"/>
                                        </p:tgtEl>
                                        <p:attrNameLst>
                                          <p:attrName>style.visibility</p:attrName>
                                        </p:attrNameLst>
                                      </p:cBhvr>
                                      <p:to>
                                        <p:strVal val="visible"/>
                                      </p:to>
                                    </p:set>
                                    <p:anim calcmode="lin" valueType="num">
                                      <p:cBhvr additive="base">
                                        <p:cTn id="124" dur="300"/>
                                        <p:tgtEl>
                                          <p:spTgt spid="23"/>
                                        </p:tgtEl>
                                        <p:attrNameLst>
                                          <p:attrName>ppt_y</p:attrName>
                                        </p:attrNameLst>
                                      </p:cBhvr>
                                      <p:tavLst>
                                        <p:tav tm="0">
                                          <p:val>
                                            <p:strVal val="#ppt_y+#ppt_h*1.125000"/>
                                          </p:val>
                                        </p:tav>
                                        <p:tav tm="100000">
                                          <p:val>
                                            <p:strVal val="#ppt_y"/>
                                          </p:val>
                                        </p:tav>
                                      </p:tavLst>
                                    </p:anim>
                                    <p:animEffect transition="in" filter="wipe(up)">
                                      <p:cBhvr>
                                        <p:cTn id="125" dur="300"/>
                                        <p:tgtEl>
                                          <p:spTgt spid="23"/>
                                        </p:tgtEl>
                                      </p:cBhvr>
                                    </p:animEffect>
                                  </p:childTnLst>
                                </p:cTn>
                              </p:par>
                            </p:childTnLst>
                          </p:cTn>
                        </p:par>
                        <p:par>
                          <p:cTn id="126" fill="hold">
                            <p:stCondLst>
                              <p:cond delay="10000"/>
                            </p:stCondLst>
                            <p:childTnLst>
                              <p:par>
                                <p:cTn id="127" presetID="12" presetClass="entr" presetSubtype="4" fill="hold" nodeType="afterEffect">
                                  <p:stCondLst>
                                    <p:cond delay="0"/>
                                  </p:stCondLst>
                                  <p:childTnLst>
                                    <p:set>
                                      <p:cBhvr>
                                        <p:cTn id="128" dur="1" fill="hold">
                                          <p:stCondLst>
                                            <p:cond delay="0"/>
                                          </p:stCondLst>
                                        </p:cTn>
                                        <p:tgtEl>
                                          <p:spTgt spid="24"/>
                                        </p:tgtEl>
                                        <p:attrNameLst>
                                          <p:attrName>style.visibility</p:attrName>
                                        </p:attrNameLst>
                                      </p:cBhvr>
                                      <p:to>
                                        <p:strVal val="visible"/>
                                      </p:to>
                                    </p:set>
                                    <p:anim calcmode="lin" valueType="num">
                                      <p:cBhvr additive="base">
                                        <p:cTn id="129" dur="300"/>
                                        <p:tgtEl>
                                          <p:spTgt spid="24"/>
                                        </p:tgtEl>
                                        <p:attrNameLst>
                                          <p:attrName>ppt_y</p:attrName>
                                        </p:attrNameLst>
                                      </p:cBhvr>
                                      <p:tavLst>
                                        <p:tav tm="0">
                                          <p:val>
                                            <p:strVal val="#ppt_y+#ppt_h*1.125000"/>
                                          </p:val>
                                        </p:tav>
                                        <p:tav tm="100000">
                                          <p:val>
                                            <p:strVal val="#ppt_y"/>
                                          </p:val>
                                        </p:tav>
                                      </p:tavLst>
                                    </p:anim>
                                    <p:animEffect transition="in" filter="wipe(up)">
                                      <p:cBhvr>
                                        <p:cTn id="130" dur="300"/>
                                        <p:tgtEl>
                                          <p:spTgt spid="24"/>
                                        </p:tgtEl>
                                      </p:cBhvr>
                                    </p:animEffect>
                                  </p:childTnLst>
                                </p:cTn>
                              </p:par>
                            </p:childTnLst>
                          </p:cTn>
                        </p:par>
                        <p:par>
                          <p:cTn id="131" fill="hold">
                            <p:stCondLst>
                              <p:cond delay="10300"/>
                            </p:stCondLst>
                            <p:childTnLst>
                              <p:par>
                                <p:cTn id="132" presetID="12" presetClass="entr" presetSubtype="4" fill="hold" nodeType="afterEffect">
                                  <p:stCondLst>
                                    <p:cond delay="0"/>
                                  </p:stCondLst>
                                  <p:childTnLst>
                                    <p:set>
                                      <p:cBhvr>
                                        <p:cTn id="133" dur="1" fill="hold">
                                          <p:stCondLst>
                                            <p:cond delay="0"/>
                                          </p:stCondLst>
                                        </p:cTn>
                                        <p:tgtEl>
                                          <p:spTgt spid="25"/>
                                        </p:tgtEl>
                                        <p:attrNameLst>
                                          <p:attrName>style.visibility</p:attrName>
                                        </p:attrNameLst>
                                      </p:cBhvr>
                                      <p:to>
                                        <p:strVal val="visible"/>
                                      </p:to>
                                    </p:set>
                                    <p:anim calcmode="lin" valueType="num">
                                      <p:cBhvr additive="base">
                                        <p:cTn id="134" dur="300"/>
                                        <p:tgtEl>
                                          <p:spTgt spid="25"/>
                                        </p:tgtEl>
                                        <p:attrNameLst>
                                          <p:attrName>ppt_y</p:attrName>
                                        </p:attrNameLst>
                                      </p:cBhvr>
                                      <p:tavLst>
                                        <p:tav tm="0">
                                          <p:val>
                                            <p:strVal val="#ppt_y+#ppt_h*1.125000"/>
                                          </p:val>
                                        </p:tav>
                                        <p:tav tm="100000">
                                          <p:val>
                                            <p:strVal val="#ppt_y"/>
                                          </p:val>
                                        </p:tav>
                                      </p:tavLst>
                                    </p:anim>
                                    <p:animEffect transition="in" filter="wipe(up)">
                                      <p:cBhvr>
                                        <p:cTn id="135" dur="300"/>
                                        <p:tgtEl>
                                          <p:spTgt spid="25"/>
                                        </p:tgtEl>
                                      </p:cBhvr>
                                    </p:animEffect>
                                  </p:childTnLst>
                                </p:cTn>
                              </p:par>
                            </p:childTnLst>
                          </p:cTn>
                        </p:par>
                        <p:par>
                          <p:cTn id="136" fill="hold">
                            <p:stCondLst>
                              <p:cond delay="10600"/>
                            </p:stCondLst>
                            <p:childTnLst>
                              <p:par>
                                <p:cTn id="137" presetID="12" presetClass="entr" presetSubtype="4" fill="hold" nodeType="afterEffect">
                                  <p:stCondLst>
                                    <p:cond delay="0"/>
                                  </p:stCondLst>
                                  <p:childTnLst>
                                    <p:set>
                                      <p:cBhvr>
                                        <p:cTn id="138" dur="1" fill="hold">
                                          <p:stCondLst>
                                            <p:cond delay="0"/>
                                          </p:stCondLst>
                                        </p:cTn>
                                        <p:tgtEl>
                                          <p:spTgt spid="26"/>
                                        </p:tgtEl>
                                        <p:attrNameLst>
                                          <p:attrName>style.visibility</p:attrName>
                                        </p:attrNameLst>
                                      </p:cBhvr>
                                      <p:to>
                                        <p:strVal val="visible"/>
                                      </p:to>
                                    </p:set>
                                    <p:anim calcmode="lin" valueType="num">
                                      <p:cBhvr additive="base">
                                        <p:cTn id="139" dur="300"/>
                                        <p:tgtEl>
                                          <p:spTgt spid="26"/>
                                        </p:tgtEl>
                                        <p:attrNameLst>
                                          <p:attrName>ppt_y</p:attrName>
                                        </p:attrNameLst>
                                      </p:cBhvr>
                                      <p:tavLst>
                                        <p:tav tm="0">
                                          <p:val>
                                            <p:strVal val="#ppt_y+#ppt_h*1.125000"/>
                                          </p:val>
                                        </p:tav>
                                        <p:tav tm="100000">
                                          <p:val>
                                            <p:strVal val="#ppt_y"/>
                                          </p:val>
                                        </p:tav>
                                      </p:tavLst>
                                    </p:anim>
                                    <p:animEffect transition="in" filter="wipe(up)">
                                      <p:cBhvr>
                                        <p:cTn id="140" dur="300"/>
                                        <p:tgtEl>
                                          <p:spTgt spid="26"/>
                                        </p:tgtEl>
                                      </p:cBhvr>
                                    </p:animEffect>
                                  </p:childTnLst>
                                </p:cTn>
                              </p:par>
                            </p:childTnLst>
                          </p:cTn>
                        </p:par>
                        <p:par>
                          <p:cTn id="141" fill="hold">
                            <p:stCondLst>
                              <p:cond delay="10900"/>
                            </p:stCondLst>
                            <p:childTnLst>
                              <p:par>
                                <p:cTn id="142" presetID="12" presetClass="entr" presetSubtype="4" fill="hold" nodeType="afterEffect">
                                  <p:stCondLst>
                                    <p:cond delay="0"/>
                                  </p:stCondLst>
                                  <p:childTnLst>
                                    <p:set>
                                      <p:cBhvr>
                                        <p:cTn id="143" dur="1" fill="hold">
                                          <p:stCondLst>
                                            <p:cond delay="0"/>
                                          </p:stCondLst>
                                        </p:cTn>
                                        <p:tgtEl>
                                          <p:spTgt spid="31"/>
                                        </p:tgtEl>
                                        <p:attrNameLst>
                                          <p:attrName>style.visibility</p:attrName>
                                        </p:attrNameLst>
                                      </p:cBhvr>
                                      <p:to>
                                        <p:strVal val="visible"/>
                                      </p:to>
                                    </p:set>
                                    <p:anim calcmode="lin" valueType="num">
                                      <p:cBhvr additive="base">
                                        <p:cTn id="144" dur="300"/>
                                        <p:tgtEl>
                                          <p:spTgt spid="31"/>
                                        </p:tgtEl>
                                        <p:attrNameLst>
                                          <p:attrName>ppt_y</p:attrName>
                                        </p:attrNameLst>
                                      </p:cBhvr>
                                      <p:tavLst>
                                        <p:tav tm="0">
                                          <p:val>
                                            <p:strVal val="#ppt_y+#ppt_h*1.125000"/>
                                          </p:val>
                                        </p:tav>
                                        <p:tav tm="100000">
                                          <p:val>
                                            <p:strVal val="#ppt_y"/>
                                          </p:val>
                                        </p:tav>
                                      </p:tavLst>
                                    </p:anim>
                                    <p:animEffect transition="in" filter="wipe(up)">
                                      <p:cBhvr>
                                        <p:cTn id="145" dur="300"/>
                                        <p:tgtEl>
                                          <p:spTgt spid="31"/>
                                        </p:tgtEl>
                                      </p:cBhvr>
                                    </p:animEffect>
                                  </p:childTnLst>
                                </p:cTn>
                              </p:par>
                            </p:childTnLst>
                          </p:cTn>
                        </p:par>
                        <p:par>
                          <p:cTn id="146" fill="hold">
                            <p:stCondLst>
                              <p:cond delay="11200"/>
                            </p:stCondLst>
                            <p:childTnLst>
                              <p:par>
                                <p:cTn id="147" presetID="26" presetClass="emph" presetSubtype="0" repeatCount="indefinite" fill="hold" nodeType="afterEffect">
                                  <p:stCondLst>
                                    <p:cond delay="0"/>
                                  </p:stCondLst>
                                  <p:childTnLst>
                                    <p:animEffect transition="out" filter="fade">
                                      <p:cBhvr>
                                        <p:cTn id="148" dur="1000" tmFilter="0, 0; .2, .5; .8, .5; 1, 0"/>
                                        <p:tgtEl>
                                          <p:spTgt spid="31"/>
                                        </p:tgtEl>
                                      </p:cBhvr>
                                    </p:animEffect>
                                    <p:animScale>
                                      <p:cBhvr>
                                        <p:cTn id="149" dur="500" autoRev="1" fill="hold"/>
                                        <p:tgtEl>
                                          <p:spTgt spid="31"/>
                                        </p:tgtEl>
                                      </p:cBhvr>
                                      <p:by x="105000" y="105000"/>
                                    </p:animScale>
                                  </p:childTnLst>
                                </p:cTn>
                              </p:par>
                            </p:childTnLst>
                          </p:cTn>
                        </p:par>
                        <p:par>
                          <p:cTn id="150" fill="hold">
                            <p:stCondLst>
                              <p:cond delay="12200"/>
                            </p:stCondLst>
                            <p:childTnLst>
                              <p:par>
                                <p:cTn id="151" presetID="12" presetClass="entr" presetSubtype="4" fill="hold" nodeType="afterEffect">
                                  <p:stCondLst>
                                    <p:cond delay="0"/>
                                  </p:stCondLst>
                                  <p:childTnLst>
                                    <p:set>
                                      <p:cBhvr>
                                        <p:cTn id="152" dur="1" fill="hold">
                                          <p:stCondLst>
                                            <p:cond delay="0"/>
                                          </p:stCondLst>
                                        </p:cTn>
                                        <p:tgtEl>
                                          <p:spTgt spid="27"/>
                                        </p:tgtEl>
                                        <p:attrNameLst>
                                          <p:attrName>style.visibility</p:attrName>
                                        </p:attrNameLst>
                                      </p:cBhvr>
                                      <p:to>
                                        <p:strVal val="visible"/>
                                      </p:to>
                                    </p:set>
                                    <p:anim calcmode="lin" valueType="num">
                                      <p:cBhvr additive="base">
                                        <p:cTn id="153" dur="300"/>
                                        <p:tgtEl>
                                          <p:spTgt spid="27"/>
                                        </p:tgtEl>
                                        <p:attrNameLst>
                                          <p:attrName>ppt_y</p:attrName>
                                        </p:attrNameLst>
                                      </p:cBhvr>
                                      <p:tavLst>
                                        <p:tav tm="0">
                                          <p:val>
                                            <p:strVal val="#ppt_y+#ppt_h*1.125000"/>
                                          </p:val>
                                        </p:tav>
                                        <p:tav tm="100000">
                                          <p:val>
                                            <p:strVal val="#ppt_y"/>
                                          </p:val>
                                        </p:tav>
                                      </p:tavLst>
                                    </p:anim>
                                    <p:animEffect transition="in" filter="wipe(up)">
                                      <p:cBhvr>
                                        <p:cTn id="154" dur="300"/>
                                        <p:tgtEl>
                                          <p:spTgt spid="27"/>
                                        </p:tgtEl>
                                      </p:cBhvr>
                                    </p:animEffect>
                                  </p:childTnLst>
                                </p:cTn>
                              </p:par>
                            </p:childTnLst>
                          </p:cTn>
                        </p:par>
                        <p:par>
                          <p:cTn id="155" fill="hold">
                            <p:stCondLst>
                              <p:cond delay="12500"/>
                            </p:stCondLst>
                            <p:childTnLst>
                              <p:par>
                                <p:cTn id="156" presetID="12" presetClass="entr" presetSubtype="4" fill="hold" grpId="0" nodeType="afterEffect">
                                  <p:stCondLst>
                                    <p:cond delay="0"/>
                                  </p:stCondLst>
                                  <p:childTnLst>
                                    <p:set>
                                      <p:cBhvr>
                                        <p:cTn id="157" dur="1" fill="hold">
                                          <p:stCondLst>
                                            <p:cond delay="0"/>
                                          </p:stCondLst>
                                        </p:cTn>
                                        <p:tgtEl>
                                          <p:spTgt spid="28"/>
                                        </p:tgtEl>
                                        <p:attrNameLst>
                                          <p:attrName>style.visibility</p:attrName>
                                        </p:attrNameLst>
                                      </p:cBhvr>
                                      <p:to>
                                        <p:strVal val="visible"/>
                                      </p:to>
                                    </p:set>
                                    <p:anim calcmode="lin" valueType="num">
                                      <p:cBhvr additive="base">
                                        <p:cTn id="158" dur="300"/>
                                        <p:tgtEl>
                                          <p:spTgt spid="28"/>
                                        </p:tgtEl>
                                        <p:attrNameLst>
                                          <p:attrName>ppt_y</p:attrName>
                                        </p:attrNameLst>
                                      </p:cBhvr>
                                      <p:tavLst>
                                        <p:tav tm="0">
                                          <p:val>
                                            <p:strVal val="#ppt_y+#ppt_h*1.125000"/>
                                          </p:val>
                                        </p:tav>
                                        <p:tav tm="100000">
                                          <p:val>
                                            <p:strVal val="#ppt_y"/>
                                          </p:val>
                                        </p:tav>
                                      </p:tavLst>
                                    </p:anim>
                                    <p:animEffect transition="in" filter="wipe(up)">
                                      <p:cBhvr>
                                        <p:cTn id="159" dur="300"/>
                                        <p:tgtEl>
                                          <p:spTgt spid="28"/>
                                        </p:tgtEl>
                                      </p:cBhvr>
                                    </p:animEffect>
                                  </p:childTnLst>
                                </p:cTn>
                              </p:par>
                            </p:childTnLst>
                          </p:cTn>
                        </p:par>
                        <p:par>
                          <p:cTn id="160" fill="hold">
                            <p:stCondLst>
                              <p:cond delay="12800"/>
                            </p:stCondLst>
                            <p:childTnLst>
                              <p:par>
                                <p:cTn id="161" presetID="12" presetClass="entr" presetSubtype="4" fill="hold" nodeType="afterEffect">
                                  <p:stCondLst>
                                    <p:cond delay="0"/>
                                  </p:stCondLst>
                                  <p:childTnLst>
                                    <p:set>
                                      <p:cBhvr>
                                        <p:cTn id="162" dur="1" fill="hold">
                                          <p:stCondLst>
                                            <p:cond delay="0"/>
                                          </p:stCondLst>
                                        </p:cTn>
                                        <p:tgtEl>
                                          <p:spTgt spid="29"/>
                                        </p:tgtEl>
                                        <p:attrNameLst>
                                          <p:attrName>style.visibility</p:attrName>
                                        </p:attrNameLst>
                                      </p:cBhvr>
                                      <p:to>
                                        <p:strVal val="visible"/>
                                      </p:to>
                                    </p:set>
                                    <p:anim calcmode="lin" valueType="num">
                                      <p:cBhvr additive="base">
                                        <p:cTn id="163" dur="300"/>
                                        <p:tgtEl>
                                          <p:spTgt spid="29"/>
                                        </p:tgtEl>
                                        <p:attrNameLst>
                                          <p:attrName>ppt_y</p:attrName>
                                        </p:attrNameLst>
                                      </p:cBhvr>
                                      <p:tavLst>
                                        <p:tav tm="0">
                                          <p:val>
                                            <p:strVal val="#ppt_y+#ppt_h*1.125000"/>
                                          </p:val>
                                        </p:tav>
                                        <p:tav tm="100000">
                                          <p:val>
                                            <p:strVal val="#ppt_y"/>
                                          </p:val>
                                        </p:tav>
                                      </p:tavLst>
                                    </p:anim>
                                    <p:animEffect transition="in" filter="wipe(up)">
                                      <p:cBhvr>
                                        <p:cTn id="164" dur="300"/>
                                        <p:tgtEl>
                                          <p:spTgt spid="29"/>
                                        </p:tgtEl>
                                      </p:cBhvr>
                                    </p:animEffect>
                                  </p:childTnLst>
                                </p:cTn>
                              </p:par>
                            </p:childTnLst>
                          </p:cTn>
                        </p:par>
                        <p:par>
                          <p:cTn id="165" fill="hold">
                            <p:stCondLst>
                              <p:cond delay="13100"/>
                            </p:stCondLst>
                            <p:childTnLst>
                              <p:par>
                                <p:cTn id="166" presetID="26" presetClass="emph" presetSubtype="0" repeatCount="indefinite" fill="hold" grpId="1" nodeType="afterEffect">
                                  <p:stCondLst>
                                    <p:cond delay="0"/>
                                  </p:stCondLst>
                                  <p:childTnLst>
                                    <p:animEffect transition="out" filter="fade">
                                      <p:cBhvr>
                                        <p:cTn id="167" dur="1000" tmFilter="0, 0; .2, .5; .8, .5; 1, 0"/>
                                        <p:tgtEl>
                                          <p:spTgt spid="28"/>
                                        </p:tgtEl>
                                      </p:cBhvr>
                                    </p:animEffect>
                                    <p:animScale>
                                      <p:cBhvr>
                                        <p:cTn id="168" dur="500" autoRev="1"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6" grpId="0" animBg="1"/>
      <p:bldP spid="18" grpId="0" animBg="1"/>
      <p:bldP spid="23" grpId="0" animBg="1"/>
      <p:bldP spid="28" grpId="0" animBg="1"/>
      <p:bldP spid="2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46EBDFE-33D6-2145-BDD1-BABC4992F2E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
            <a:ext cx="12192000" cy="8124223"/>
          </a:xfrm>
          <a:prstGeom prst="rect">
            <a:avLst/>
          </a:prstGeom>
        </p:spPr>
      </p:pic>
      <p:sp>
        <p:nvSpPr>
          <p:cNvPr id="6" name="Rechthoek 5">
            <a:extLst>
              <a:ext uri="{FF2B5EF4-FFF2-40B4-BE49-F238E27FC236}">
                <a16:creationId xmlns:a16="http://schemas.microsoft.com/office/drawing/2014/main" id="{48CCEF1D-7249-5344-AB8F-79DED03904BF}"/>
              </a:ext>
            </a:extLst>
          </p:cNvPr>
          <p:cNvSpPr/>
          <p:nvPr/>
        </p:nvSpPr>
        <p:spPr>
          <a:xfrm>
            <a:off x="0" y="-818"/>
            <a:ext cx="12192000" cy="7452049"/>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 name="Rechte verbindingslijn 6">
            <a:extLst>
              <a:ext uri="{FF2B5EF4-FFF2-40B4-BE49-F238E27FC236}">
                <a16:creationId xmlns:a16="http://schemas.microsoft.com/office/drawing/2014/main" id="{80F9D44F-28BA-B24B-90B0-743CD9509928}"/>
              </a:ext>
            </a:extLst>
          </p:cNvPr>
          <p:cNvCxnSpPr>
            <a:cxnSpLocks/>
          </p:cNvCxnSpPr>
          <p:nvPr/>
        </p:nvCxnSpPr>
        <p:spPr>
          <a:xfrm flipH="1">
            <a:off x="-279156" y="1371593"/>
            <a:ext cx="2469906" cy="0"/>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20F03337-CC45-CD45-A47B-A4377F0EEA38}"/>
              </a:ext>
            </a:extLst>
          </p:cNvPr>
          <p:cNvCxnSpPr>
            <a:cxnSpLocks/>
          </p:cNvCxnSpPr>
          <p:nvPr/>
        </p:nvCxnSpPr>
        <p:spPr>
          <a:xfrm flipH="1" flipV="1">
            <a:off x="2178000" y="1368000"/>
            <a:ext cx="1200148" cy="866781"/>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Ovaal 8">
            <a:extLst>
              <a:ext uri="{FF2B5EF4-FFF2-40B4-BE49-F238E27FC236}">
                <a16:creationId xmlns:a16="http://schemas.microsoft.com/office/drawing/2014/main" id="{BBD0E78E-2D6E-C14F-8D02-62D1D04E29EC}"/>
              </a:ext>
            </a:extLst>
          </p:cNvPr>
          <p:cNvSpPr/>
          <p:nvPr/>
        </p:nvSpPr>
        <p:spPr>
          <a:xfrm>
            <a:off x="3325474" y="2191750"/>
            <a:ext cx="243226" cy="243226"/>
          </a:xfrm>
          <a:prstGeom prst="ellipse">
            <a:avLst/>
          </a:prstGeom>
          <a:noFill/>
          <a:ln w="57150">
            <a:solidFill>
              <a:srgbClr val="003D4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hlinkClick r:id="rId4" action="ppaction://hlinksldjump"/>
            <a:extLst>
              <a:ext uri="{FF2B5EF4-FFF2-40B4-BE49-F238E27FC236}">
                <a16:creationId xmlns:a16="http://schemas.microsoft.com/office/drawing/2014/main" id="{DEACB2DD-CC75-C84A-9CA7-265BB085D896}"/>
              </a:ext>
            </a:extLst>
          </p:cNvPr>
          <p:cNvSpPr txBox="1"/>
          <p:nvPr/>
        </p:nvSpPr>
        <p:spPr>
          <a:xfrm>
            <a:off x="3581874" y="2170433"/>
            <a:ext cx="1016000"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nl-NL" b="1" dirty="0" err="1">
                <a:solidFill>
                  <a:srgbClr val="006C72"/>
                </a:solidFill>
              </a:rPr>
              <a:t>History</a:t>
            </a:r>
            <a:endParaRPr lang="nl-NL" b="1" dirty="0">
              <a:solidFill>
                <a:srgbClr val="006C72"/>
              </a:solidFill>
            </a:endParaRPr>
          </a:p>
        </p:txBody>
      </p:sp>
      <p:cxnSp>
        <p:nvCxnSpPr>
          <p:cNvPr id="11" name="Rechte verbindingslijn 10">
            <a:extLst>
              <a:ext uri="{FF2B5EF4-FFF2-40B4-BE49-F238E27FC236}">
                <a16:creationId xmlns:a16="http://schemas.microsoft.com/office/drawing/2014/main" id="{A6317F44-AC26-2740-9206-5D8FA3AEF332}"/>
              </a:ext>
            </a:extLst>
          </p:cNvPr>
          <p:cNvCxnSpPr>
            <a:cxnSpLocks/>
          </p:cNvCxnSpPr>
          <p:nvPr/>
        </p:nvCxnSpPr>
        <p:spPr>
          <a:xfrm flipV="1">
            <a:off x="6712391" y="-165531"/>
            <a:ext cx="0" cy="1394256"/>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BF5D0F71-6731-1D49-91C3-7FA707B29369}"/>
              </a:ext>
            </a:extLst>
          </p:cNvPr>
          <p:cNvCxnSpPr>
            <a:cxnSpLocks/>
          </p:cNvCxnSpPr>
          <p:nvPr/>
        </p:nvCxnSpPr>
        <p:spPr>
          <a:xfrm flipH="1" flipV="1">
            <a:off x="6703622" y="1213200"/>
            <a:ext cx="812921" cy="657225"/>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2622DF0E-9A53-C941-8824-3B0E7B7C86B8}"/>
              </a:ext>
            </a:extLst>
          </p:cNvPr>
          <p:cNvCxnSpPr>
            <a:cxnSpLocks/>
          </p:cNvCxnSpPr>
          <p:nvPr/>
        </p:nvCxnSpPr>
        <p:spPr>
          <a:xfrm flipV="1">
            <a:off x="7513622" y="1850400"/>
            <a:ext cx="0" cy="1378730"/>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Ovaal 13">
            <a:extLst>
              <a:ext uri="{FF2B5EF4-FFF2-40B4-BE49-F238E27FC236}">
                <a16:creationId xmlns:a16="http://schemas.microsoft.com/office/drawing/2014/main" id="{017CCA12-042B-164F-8900-C61C8E0E64CB}"/>
              </a:ext>
            </a:extLst>
          </p:cNvPr>
          <p:cNvSpPr/>
          <p:nvPr/>
        </p:nvSpPr>
        <p:spPr>
          <a:xfrm>
            <a:off x="7392009" y="3239966"/>
            <a:ext cx="243226" cy="243226"/>
          </a:xfrm>
          <a:prstGeom prst="ellipse">
            <a:avLst/>
          </a:prstGeom>
          <a:noFill/>
          <a:ln w="57150">
            <a:solidFill>
              <a:srgbClr val="003D4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hlinkClick r:id="rId5" action="ppaction://hlinksldjump"/>
            <a:extLst>
              <a:ext uri="{FF2B5EF4-FFF2-40B4-BE49-F238E27FC236}">
                <a16:creationId xmlns:a16="http://schemas.microsoft.com/office/drawing/2014/main" id="{87A7CA89-E5FD-8145-8654-170334D09C6C}"/>
              </a:ext>
            </a:extLst>
          </p:cNvPr>
          <p:cNvSpPr txBox="1"/>
          <p:nvPr/>
        </p:nvSpPr>
        <p:spPr>
          <a:xfrm>
            <a:off x="6878374" y="3540541"/>
            <a:ext cx="1388162"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nl-NL" b="1" dirty="0" err="1">
                <a:solidFill>
                  <a:srgbClr val="006C72"/>
                </a:solidFill>
              </a:rPr>
              <a:t>Capabilities</a:t>
            </a:r>
            <a:endParaRPr lang="nl-NL" b="1" dirty="0">
              <a:solidFill>
                <a:srgbClr val="006C72"/>
              </a:solidFill>
            </a:endParaRPr>
          </a:p>
        </p:txBody>
      </p:sp>
      <p:cxnSp>
        <p:nvCxnSpPr>
          <p:cNvPr id="20" name="Rechte verbindingslijn 19">
            <a:extLst>
              <a:ext uri="{FF2B5EF4-FFF2-40B4-BE49-F238E27FC236}">
                <a16:creationId xmlns:a16="http://schemas.microsoft.com/office/drawing/2014/main" id="{B53AF8BF-2D7A-1247-A737-C6E763A0B026}"/>
              </a:ext>
            </a:extLst>
          </p:cNvPr>
          <p:cNvCxnSpPr>
            <a:cxnSpLocks/>
          </p:cNvCxnSpPr>
          <p:nvPr/>
        </p:nvCxnSpPr>
        <p:spPr>
          <a:xfrm>
            <a:off x="821784" y="5391150"/>
            <a:ext cx="0" cy="1800225"/>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56227962-1428-5C4F-8042-67D0CC962560}"/>
              </a:ext>
            </a:extLst>
          </p:cNvPr>
          <p:cNvCxnSpPr>
            <a:cxnSpLocks/>
          </p:cNvCxnSpPr>
          <p:nvPr/>
        </p:nvCxnSpPr>
        <p:spPr>
          <a:xfrm flipH="1">
            <a:off x="810000" y="4795200"/>
            <a:ext cx="898359" cy="626198"/>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2393D218-5245-E34E-8909-3EE11ADB0A0B}"/>
              </a:ext>
            </a:extLst>
          </p:cNvPr>
          <p:cNvCxnSpPr>
            <a:cxnSpLocks/>
          </p:cNvCxnSpPr>
          <p:nvPr/>
        </p:nvCxnSpPr>
        <p:spPr>
          <a:xfrm>
            <a:off x="1692000" y="3985200"/>
            <a:ext cx="6604" cy="830348"/>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Ovaal 22">
            <a:extLst>
              <a:ext uri="{FF2B5EF4-FFF2-40B4-BE49-F238E27FC236}">
                <a16:creationId xmlns:a16="http://schemas.microsoft.com/office/drawing/2014/main" id="{4A02629C-860E-9B4C-910F-39785C3BC950}"/>
              </a:ext>
            </a:extLst>
          </p:cNvPr>
          <p:cNvSpPr/>
          <p:nvPr/>
        </p:nvSpPr>
        <p:spPr>
          <a:xfrm>
            <a:off x="1570387" y="3755010"/>
            <a:ext cx="243226" cy="243226"/>
          </a:xfrm>
          <a:prstGeom prst="ellipse">
            <a:avLst/>
          </a:prstGeom>
          <a:noFill/>
          <a:ln w="57150">
            <a:solidFill>
              <a:srgbClr val="003D4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Tekstvak 23">
            <a:hlinkClick r:id="rId6" action="ppaction://hlinksldjump"/>
            <a:extLst>
              <a:ext uri="{FF2B5EF4-FFF2-40B4-BE49-F238E27FC236}">
                <a16:creationId xmlns:a16="http://schemas.microsoft.com/office/drawing/2014/main" id="{D1D9B642-ED33-0C4C-A024-4D8E4F84353C}"/>
              </a:ext>
            </a:extLst>
          </p:cNvPr>
          <p:cNvSpPr txBox="1"/>
          <p:nvPr/>
        </p:nvSpPr>
        <p:spPr>
          <a:xfrm>
            <a:off x="1006146" y="3325979"/>
            <a:ext cx="1622134"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nl-NL" b="1" dirty="0">
                <a:solidFill>
                  <a:srgbClr val="006C72"/>
                </a:solidFill>
              </a:rPr>
              <a:t>Partnership</a:t>
            </a:r>
          </a:p>
        </p:txBody>
      </p:sp>
      <p:cxnSp>
        <p:nvCxnSpPr>
          <p:cNvPr id="25" name="Rechte verbindingslijn 24">
            <a:extLst>
              <a:ext uri="{FF2B5EF4-FFF2-40B4-BE49-F238E27FC236}">
                <a16:creationId xmlns:a16="http://schemas.microsoft.com/office/drawing/2014/main" id="{31848BAD-E7B2-8E4A-BAC5-E1B59D682F73}"/>
              </a:ext>
            </a:extLst>
          </p:cNvPr>
          <p:cNvCxnSpPr>
            <a:cxnSpLocks/>
          </p:cNvCxnSpPr>
          <p:nvPr/>
        </p:nvCxnSpPr>
        <p:spPr>
          <a:xfrm>
            <a:off x="10640442" y="4899246"/>
            <a:ext cx="1664615" cy="0"/>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FF18A746-B553-5F45-B323-5B7643E46579}"/>
              </a:ext>
            </a:extLst>
          </p:cNvPr>
          <p:cNvCxnSpPr>
            <a:cxnSpLocks/>
          </p:cNvCxnSpPr>
          <p:nvPr/>
        </p:nvCxnSpPr>
        <p:spPr>
          <a:xfrm flipV="1">
            <a:off x="10083171" y="4895663"/>
            <a:ext cx="572829" cy="783231"/>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6637830C-822C-274C-99FB-5904A34EE5B7}"/>
              </a:ext>
            </a:extLst>
          </p:cNvPr>
          <p:cNvCxnSpPr>
            <a:cxnSpLocks/>
          </p:cNvCxnSpPr>
          <p:nvPr/>
        </p:nvCxnSpPr>
        <p:spPr>
          <a:xfrm>
            <a:off x="9100371" y="5673263"/>
            <a:ext cx="1003505" cy="0"/>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Ovaal 27">
            <a:extLst>
              <a:ext uri="{FF2B5EF4-FFF2-40B4-BE49-F238E27FC236}">
                <a16:creationId xmlns:a16="http://schemas.microsoft.com/office/drawing/2014/main" id="{F75C97CF-5FCB-9E41-9F89-A9A35BD63EC7}"/>
              </a:ext>
            </a:extLst>
          </p:cNvPr>
          <p:cNvSpPr/>
          <p:nvPr/>
        </p:nvSpPr>
        <p:spPr>
          <a:xfrm>
            <a:off x="8857145" y="5551650"/>
            <a:ext cx="243226" cy="243226"/>
          </a:xfrm>
          <a:prstGeom prst="ellipse">
            <a:avLst/>
          </a:prstGeom>
          <a:noFill/>
          <a:ln w="57150">
            <a:solidFill>
              <a:srgbClr val="003D4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Tekstvak 28">
            <a:hlinkClick r:id="rId7" action="ppaction://hlinksldjump"/>
            <a:extLst>
              <a:ext uri="{FF2B5EF4-FFF2-40B4-BE49-F238E27FC236}">
                <a16:creationId xmlns:a16="http://schemas.microsoft.com/office/drawing/2014/main" id="{09E8DD76-6727-A44B-9A64-CCA4D91E0201}"/>
              </a:ext>
            </a:extLst>
          </p:cNvPr>
          <p:cNvSpPr txBox="1"/>
          <p:nvPr/>
        </p:nvSpPr>
        <p:spPr>
          <a:xfrm>
            <a:off x="5792526" y="5514643"/>
            <a:ext cx="3058975"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nl-NL" b="1" dirty="0" err="1">
                <a:solidFill>
                  <a:srgbClr val="006C72"/>
                </a:solidFill>
              </a:rPr>
              <a:t>Your</a:t>
            </a:r>
            <a:r>
              <a:rPr lang="nl-NL" b="1" dirty="0">
                <a:solidFill>
                  <a:srgbClr val="006C72"/>
                </a:solidFill>
              </a:rPr>
              <a:t> product, (y)</a:t>
            </a:r>
            <a:r>
              <a:rPr lang="nl-NL" b="1" dirty="0" err="1">
                <a:solidFill>
                  <a:srgbClr val="006C72"/>
                </a:solidFill>
              </a:rPr>
              <a:t>our</a:t>
            </a:r>
            <a:r>
              <a:rPr lang="nl-NL" b="1" dirty="0">
                <a:solidFill>
                  <a:srgbClr val="006C72"/>
                </a:solidFill>
              </a:rPr>
              <a:t> </a:t>
            </a:r>
            <a:r>
              <a:rPr lang="nl-NL" b="1" dirty="0" err="1">
                <a:solidFill>
                  <a:srgbClr val="006C72"/>
                </a:solidFill>
              </a:rPr>
              <a:t>precious</a:t>
            </a:r>
            <a:endParaRPr lang="nl-NL" b="1" dirty="0">
              <a:solidFill>
                <a:srgbClr val="006C72"/>
              </a:solidFill>
            </a:endParaRPr>
          </a:p>
        </p:txBody>
      </p:sp>
    </p:spTree>
    <p:extLst>
      <p:ext uri="{BB962C8B-B14F-4D97-AF65-F5344CB8AC3E}">
        <p14:creationId xmlns:p14="http://schemas.microsoft.com/office/powerpoint/2010/main" val="79855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00"/>
                                        <p:tgtEl>
                                          <p:spTgt spid="7"/>
                                        </p:tgtEl>
                                        <p:attrNameLst>
                                          <p:attrName>ppt_y</p:attrName>
                                        </p:attrNameLst>
                                      </p:cBhvr>
                                      <p:tavLst>
                                        <p:tav tm="0">
                                          <p:val>
                                            <p:strVal val="#ppt_y+#ppt_h*1.125000"/>
                                          </p:val>
                                        </p:tav>
                                        <p:tav tm="100000">
                                          <p:val>
                                            <p:strVal val="#ppt_y"/>
                                          </p:val>
                                        </p:tav>
                                      </p:tavLst>
                                    </p:anim>
                                    <p:animEffect transition="in" filter="wipe(up)">
                                      <p:cBhvr>
                                        <p:cTn id="8" dur="300"/>
                                        <p:tgtEl>
                                          <p:spTgt spid="7"/>
                                        </p:tgtEl>
                                      </p:cBhvr>
                                    </p:animEffect>
                                  </p:childTnLst>
                                </p:cTn>
                              </p:par>
                            </p:childTnLst>
                          </p:cTn>
                        </p:par>
                        <p:par>
                          <p:cTn id="9" fill="hold">
                            <p:stCondLst>
                              <p:cond delay="300"/>
                            </p:stCondLst>
                            <p:childTnLst>
                              <p:par>
                                <p:cTn id="10" presetID="1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300"/>
                                        <p:tgtEl>
                                          <p:spTgt spid="8"/>
                                        </p:tgtEl>
                                        <p:attrNameLst>
                                          <p:attrName>ppt_y</p:attrName>
                                        </p:attrNameLst>
                                      </p:cBhvr>
                                      <p:tavLst>
                                        <p:tav tm="0">
                                          <p:val>
                                            <p:strVal val="#ppt_y+#ppt_h*1.125000"/>
                                          </p:val>
                                        </p:tav>
                                        <p:tav tm="100000">
                                          <p:val>
                                            <p:strVal val="#ppt_y"/>
                                          </p:val>
                                        </p:tav>
                                      </p:tavLst>
                                    </p:anim>
                                    <p:animEffect transition="in" filter="wipe(up)">
                                      <p:cBhvr>
                                        <p:cTn id="13" dur="300"/>
                                        <p:tgtEl>
                                          <p:spTgt spid="8"/>
                                        </p:tgtEl>
                                      </p:cBhvr>
                                    </p:animEffect>
                                  </p:childTnLst>
                                </p:cTn>
                              </p:par>
                            </p:childTnLst>
                          </p:cTn>
                        </p:par>
                        <p:par>
                          <p:cTn id="14" fill="hold">
                            <p:stCondLst>
                              <p:cond delay="600"/>
                            </p:stCondLst>
                            <p:childTnLst>
                              <p:par>
                                <p:cTn id="15" presetID="1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300"/>
                                        <p:tgtEl>
                                          <p:spTgt spid="9"/>
                                        </p:tgtEl>
                                        <p:attrNameLst>
                                          <p:attrName>ppt_y</p:attrName>
                                        </p:attrNameLst>
                                      </p:cBhvr>
                                      <p:tavLst>
                                        <p:tav tm="0">
                                          <p:val>
                                            <p:strVal val="#ppt_y+#ppt_h*1.125000"/>
                                          </p:val>
                                        </p:tav>
                                        <p:tav tm="100000">
                                          <p:val>
                                            <p:strVal val="#ppt_y"/>
                                          </p:val>
                                        </p:tav>
                                      </p:tavLst>
                                    </p:anim>
                                    <p:animEffect transition="in" filter="wipe(up)">
                                      <p:cBhvr>
                                        <p:cTn id="18" dur="300"/>
                                        <p:tgtEl>
                                          <p:spTgt spid="9"/>
                                        </p:tgtEl>
                                      </p:cBhvr>
                                    </p:animEffect>
                                  </p:childTnLst>
                                </p:cTn>
                              </p:par>
                            </p:childTnLst>
                          </p:cTn>
                        </p:par>
                        <p:par>
                          <p:cTn id="19" fill="hold">
                            <p:stCondLst>
                              <p:cond delay="900"/>
                            </p:stCondLst>
                            <p:childTnLst>
                              <p:par>
                                <p:cTn id="20" presetID="1"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900"/>
                            </p:stCondLst>
                            <p:childTnLst>
                              <p:par>
                                <p:cTn id="23" presetID="1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300"/>
                                        <p:tgtEl>
                                          <p:spTgt spid="11"/>
                                        </p:tgtEl>
                                        <p:attrNameLst>
                                          <p:attrName>ppt_y</p:attrName>
                                        </p:attrNameLst>
                                      </p:cBhvr>
                                      <p:tavLst>
                                        <p:tav tm="0">
                                          <p:val>
                                            <p:strVal val="#ppt_y+#ppt_h*1.125000"/>
                                          </p:val>
                                        </p:tav>
                                        <p:tav tm="100000">
                                          <p:val>
                                            <p:strVal val="#ppt_y"/>
                                          </p:val>
                                        </p:tav>
                                      </p:tavLst>
                                    </p:anim>
                                    <p:animEffect transition="in" filter="wipe(up)">
                                      <p:cBhvr>
                                        <p:cTn id="26" dur="300"/>
                                        <p:tgtEl>
                                          <p:spTgt spid="11"/>
                                        </p:tgtEl>
                                      </p:cBhvr>
                                    </p:animEffect>
                                  </p:childTnLst>
                                </p:cTn>
                              </p:par>
                            </p:childTnLst>
                          </p:cTn>
                        </p:par>
                        <p:par>
                          <p:cTn id="27" fill="hold">
                            <p:stCondLst>
                              <p:cond delay="1200"/>
                            </p:stCondLst>
                            <p:childTnLst>
                              <p:par>
                                <p:cTn id="28" presetID="12" presetClass="entr" presetSubtype="4"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300"/>
                                        <p:tgtEl>
                                          <p:spTgt spid="12"/>
                                        </p:tgtEl>
                                        <p:attrNameLst>
                                          <p:attrName>ppt_y</p:attrName>
                                        </p:attrNameLst>
                                      </p:cBhvr>
                                      <p:tavLst>
                                        <p:tav tm="0">
                                          <p:val>
                                            <p:strVal val="#ppt_y+#ppt_h*1.125000"/>
                                          </p:val>
                                        </p:tav>
                                        <p:tav tm="100000">
                                          <p:val>
                                            <p:strVal val="#ppt_y"/>
                                          </p:val>
                                        </p:tav>
                                      </p:tavLst>
                                    </p:anim>
                                    <p:animEffect transition="in" filter="wipe(up)">
                                      <p:cBhvr>
                                        <p:cTn id="31" dur="300"/>
                                        <p:tgtEl>
                                          <p:spTgt spid="12"/>
                                        </p:tgtEl>
                                      </p:cBhvr>
                                    </p:animEffect>
                                  </p:childTnLst>
                                </p:cTn>
                              </p:par>
                            </p:childTnLst>
                          </p:cTn>
                        </p:par>
                        <p:par>
                          <p:cTn id="32" fill="hold">
                            <p:stCondLst>
                              <p:cond delay="1500"/>
                            </p:stCondLst>
                            <p:childTnLst>
                              <p:par>
                                <p:cTn id="33" presetID="12" presetClass="entr" presetSubtype="4"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300"/>
                                        <p:tgtEl>
                                          <p:spTgt spid="13"/>
                                        </p:tgtEl>
                                        <p:attrNameLst>
                                          <p:attrName>ppt_y</p:attrName>
                                        </p:attrNameLst>
                                      </p:cBhvr>
                                      <p:tavLst>
                                        <p:tav tm="0">
                                          <p:val>
                                            <p:strVal val="#ppt_y+#ppt_h*1.125000"/>
                                          </p:val>
                                        </p:tav>
                                        <p:tav tm="100000">
                                          <p:val>
                                            <p:strVal val="#ppt_y"/>
                                          </p:val>
                                        </p:tav>
                                      </p:tavLst>
                                    </p:anim>
                                    <p:animEffect transition="in" filter="wipe(up)">
                                      <p:cBhvr>
                                        <p:cTn id="36" dur="300"/>
                                        <p:tgtEl>
                                          <p:spTgt spid="13"/>
                                        </p:tgtEl>
                                      </p:cBhvr>
                                    </p:animEffect>
                                  </p:childTnLst>
                                </p:cTn>
                              </p:par>
                            </p:childTnLst>
                          </p:cTn>
                        </p:par>
                        <p:par>
                          <p:cTn id="37" fill="hold">
                            <p:stCondLst>
                              <p:cond delay="1800"/>
                            </p:stCondLst>
                            <p:childTnLst>
                              <p:par>
                                <p:cTn id="38" presetID="12" presetClass="entr" presetSubtype="4"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300"/>
                                        <p:tgtEl>
                                          <p:spTgt spid="14"/>
                                        </p:tgtEl>
                                        <p:attrNameLst>
                                          <p:attrName>ppt_y</p:attrName>
                                        </p:attrNameLst>
                                      </p:cBhvr>
                                      <p:tavLst>
                                        <p:tav tm="0">
                                          <p:val>
                                            <p:strVal val="#ppt_y+#ppt_h*1.125000"/>
                                          </p:val>
                                        </p:tav>
                                        <p:tav tm="100000">
                                          <p:val>
                                            <p:strVal val="#ppt_y"/>
                                          </p:val>
                                        </p:tav>
                                      </p:tavLst>
                                    </p:anim>
                                    <p:animEffect transition="in" filter="wipe(up)">
                                      <p:cBhvr>
                                        <p:cTn id="41" dur="300"/>
                                        <p:tgtEl>
                                          <p:spTgt spid="14"/>
                                        </p:tgtEl>
                                      </p:cBhvr>
                                    </p:animEffect>
                                  </p:childTnLst>
                                </p:cTn>
                              </p:par>
                            </p:childTnLst>
                          </p:cTn>
                        </p:par>
                        <p:par>
                          <p:cTn id="42" fill="hold">
                            <p:stCondLst>
                              <p:cond delay="2100"/>
                            </p:stCondLst>
                            <p:childTnLst>
                              <p:par>
                                <p:cTn id="43" presetID="1"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par>
                          <p:cTn id="45" fill="hold">
                            <p:stCondLst>
                              <p:cond delay="2100"/>
                            </p:stCondLst>
                            <p:childTnLst>
                              <p:par>
                                <p:cTn id="46" presetID="12" presetClass="entr" presetSubtype="4" fill="hold" nodeType="after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300"/>
                                        <p:tgtEl>
                                          <p:spTgt spid="25"/>
                                        </p:tgtEl>
                                        <p:attrNameLst>
                                          <p:attrName>ppt_y</p:attrName>
                                        </p:attrNameLst>
                                      </p:cBhvr>
                                      <p:tavLst>
                                        <p:tav tm="0">
                                          <p:val>
                                            <p:strVal val="#ppt_y+#ppt_h*1.125000"/>
                                          </p:val>
                                        </p:tav>
                                        <p:tav tm="100000">
                                          <p:val>
                                            <p:strVal val="#ppt_y"/>
                                          </p:val>
                                        </p:tav>
                                      </p:tavLst>
                                    </p:anim>
                                    <p:animEffect transition="in" filter="wipe(up)">
                                      <p:cBhvr>
                                        <p:cTn id="49" dur="300"/>
                                        <p:tgtEl>
                                          <p:spTgt spid="25"/>
                                        </p:tgtEl>
                                      </p:cBhvr>
                                    </p:animEffect>
                                  </p:childTnLst>
                                </p:cTn>
                              </p:par>
                            </p:childTnLst>
                          </p:cTn>
                        </p:par>
                        <p:par>
                          <p:cTn id="50" fill="hold">
                            <p:stCondLst>
                              <p:cond delay="2400"/>
                            </p:stCondLst>
                            <p:childTnLst>
                              <p:par>
                                <p:cTn id="51" presetID="12" presetClass="entr" presetSubtype="4"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300"/>
                                        <p:tgtEl>
                                          <p:spTgt spid="26"/>
                                        </p:tgtEl>
                                        <p:attrNameLst>
                                          <p:attrName>ppt_y</p:attrName>
                                        </p:attrNameLst>
                                      </p:cBhvr>
                                      <p:tavLst>
                                        <p:tav tm="0">
                                          <p:val>
                                            <p:strVal val="#ppt_y+#ppt_h*1.125000"/>
                                          </p:val>
                                        </p:tav>
                                        <p:tav tm="100000">
                                          <p:val>
                                            <p:strVal val="#ppt_y"/>
                                          </p:val>
                                        </p:tav>
                                      </p:tavLst>
                                    </p:anim>
                                    <p:animEffect transition="in" filter="wipe(up)">
                                      <p:cBhvr>
                                        <p:cTn id="54" dur="300"/>
                                        <p:tgtEl>
                                          <p:spTgt spid="26"/>
                                        </p:tgtEl>
                                      </p:cBhvr>
                                    </p:animEffect>
                                  </p:childTnLst>
                                </p:cTn>
                              </p:par>
                            </p:childTnLst>
                          </p:cTn>
                        </p:par>
                        <p:par>
                          <p:cTn id="55" fill="hold">
                            <p:stCondLst>
                              <p:cond delay="2700"/>
                            </p:stCondLst>
                            <p:childTnLst>
                              <p:par>
                                <p:cTn id="56" presetID="12" presetClass="entr" presetSubtype="4" fill="hold" nodeType="afterEffect">
                                  <p:stCondLst>
                                    <p:cond delay="0"/>
                                  </p:stCondLst>
                                  <p:childTnLst>
                                    <p:set>
                                      <p:cBhvr>
                                        <p:cTn id="57" dur="1" fill="hold">
                                          <p:stCondLst>
                                            <p:cond delay="0"/>
                                          </p:stCondLst>
                                        </p:cTn>
                                        <p:tgtEl>
                                          <p:spTgt spid="27"/>
                                        </p:tgtEl>
                                        <p:attrNameLst>
                                          <p:attrName>style.visibility</p:attrName>
                                        </p:attrNameLst>
                                      </p:cBhvr>
                                      <p:to>
                                        <p:strVal val="visible"/>
                                      </p:to>
                                    </p:set>
                                    <p:anim calcmode="lin" valueType="num">
                                      <p:cBhvr additive="base">
                                        <p:cTn id="58" dur="300"/>
                                        <p:tgtEl>
                                          <p:spTgt spid="27"/>
                                        </p:tgtEl>
                                        <p:attrNameLst>
                                          <p:attrName>ppt_y</p:attrName>
                                        </p:attrNameLst>
                                      </p:cBhvr>
                                      <p:tavLst>
                                        <p:tav tm="0">
                                          <p:val>
                                            <p:strVal val="#ppt_y+#ppt_h*1.125000"/>
                                          </p:val>
                                        </p:tav>
                                        <p:tav tm="100000">
                                          <p:val>
                                            <p:strVal val="#ppt_y"/>
                                          </p:val>
                                        </p:tav>
                                      </p:tavLst>
                                    </p:anim>
                                    <p:animEffect transition="in" filter="wipe(up)">
                                      <p:cBhvr>
                                        <p:cTn id="59" dur="300"/>
                                        <p:tgtEl>
                                          <p:spTgt spid="27"/>
                                        </p:tgtEl>
                                      </p:cBhvr>
                                    </p:animEffect>
                                  </p:childTnLst>
                                </p:cTn>
                              </p:par>
                            </p:childTnLst>
                          </p:cTn>
                        </p:par>
                        <p:par>
                          <p:cTn id="60" fill="hold">
                            <p:stCondLst>
                              <p:cond delay="3000"/>
                            </p:stCondLst>
                            <p:childTnLst>
                              <p:par>
                                <p:cTn id="61" presetID="12" presetClass="entr" presetSubtype="4" fill="hold" grpId="0" nodeType="after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300"/>
                                        <p:tgtEl>
                                          <p:spTgt spid="28"/>
                                        </p:tgtEl>
                                        <p:attrNameLst>
                                          <p:attrName>ppt_y</p:attrName>
                                        </p:attrNameLst>
                                      </p:cBhvr>
                                      <p:tavLst>
                                        <p:tav tm="0">
                                          <p:val>
                                            <p:strVal val="#ppt_y+#ppt_h*1.125000"/>
                                          </p:val>
                                        </p:tav>
                                        <p:tav tm="100000">
                                          <p:val>
                                            <p:strVal val="#ppt_y"/>
                                          </p:val>
                                        </p:tav>
                                      </p:tavLst>
                                    </p:anim>
                                    <p:animEffect transition="in" filter="wipe(up)">
                                      <p:cBhvr>
                                        <p:cTn id="64" dur="300"/>
                                        <p:tgtEl>
                                          <p:spTgt spid="28"/>
                                        </p:tgtEl>
                                      </p:cBhvr>
                                    </p:animEffect>
                                  </p:childTnLst>
                                </p:cTn>
                              </p:par>
                            </p:childTnLst>
                          </p:cTn>
                        </p:par>
                        <p:par>
                          <p:cTn id="65" fill="hold">
                            <p:stCondLst>
                              <p:cond delay="3300"/>
                            </p:stCondLst>
                            <p:childTnLst>
                              <p:par>
                                <p:cTn id="66" presetID="1" presetClass="entr" presetSubtype="0" fill="hold" grpId="0" nodeType="afterEffect">
                                  <p:stCondLst>
                                    <p:cond delay="0"/>
                                  </p:stCondLst>
                                  <p:childTnLst>
                                    <p:set>
                                      <p:cBhvr>
                                        <p:cTn id="67" dur="1" fill="hold">
                                          <p:stCondLst>
                                            <p:cond delay="0"/>
                                          </p:stCondLst>
                                        </p:cTn>
                                        <p:tgtEl>
                                          <p:spTgt spid="29"/>
                                        </p:tgtEl>
                                        <p:attrNameLst>
                                          <p:attrName>style.visibility</p:attrName>
                                        </p:attrNameLst>
                                      </p:cBhvr>
                                      <p:to>
                                        <p:strVal val="visible"/>
                                      </p:to>
                                    </p:set>
                                  </p:childTnLst>
                                </p:cTn>
                              </p:par>
                            </p:childTnLst>
                          </p:cTn>
                        </p:par>
                        <p:par>
                          <p:cTn id="68" fill="hold">
                            <p:stCondLst>
                              <p:cond delay="3300"/>
                            </p:stCondLst>
                            <p:childTnLst>
                              <p:par>
                                <p:cTn id="69" presetID="12" presetClass="entr" presetSubtype="4" fill="hold" nodeType="after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additive="base">
                                        <p:cTn id="71" dur="300"/>
                                        <p:tgtEl>
                                          <p:spTgt spid="20"/>
                                        </p:tgtEl>
                                        <p:attrNameLst>
                                          <p:attrName>ppt_y</p:attrName>
                                        </p:attrNameLst>
                                      </p:cBhvr>
                                      <p:tavLst>
                                        <p:tav tm="0">
                                          <p:val>
                                            <p:strVal val="#ppt_y+#ppt_h*1.125000"/>
                                          </p:val>
                                        </p:tav>
                                        <p:tav tm="100000">
                                          <p:val>
                                            <p:strVal val="#ppt_y"/>
                                          </p:val>
                                        </p:tav>
                                      </p:tavLst>
                                    </p:anim>
                                    <p:animEffect transition="in" filter="wipe(up)">
                                      <p:cBhvr>
                                        <p:cTn id="72" dur="300"/>
                                        <p:tgtEl>
                                          <p:spTgt spid="20"/>
                                        </p:tgtEl>
                                      </p:cBhvr>
                                    </p:animEffect>
                                  </p:childTnLst>
                                </p:cTn>
                              </p:par>
                            </p:childTnLst>
                          </p:cTn>
                        </p:par>
                        <p:par>
                          <p:cTn id="73" fill="hold">
                            <p:stCondLst>
                              <p:cond delay="3600"/>
                            </p:stCondLst>
                            <p:childTnLst>
                              <p:par>
                                <p:cTn id="74" presetID="12" presetClass="entr" presetSubtype="4" fill="hold" nodeType="afterEffect">
                                  <p:stCondLst>
                                    <p:cond delay="0"/>
                                  </p:stCondLst>
                                  <p:childTnLst>
                                    <p:set>
                                      <p:cBhvr>
                                        <p:cTn id="75" dur="1" fill="hold">
                                          <p:stCondLst>
                                            <p:cond delay="0"/>
                                          </p:stCondLst>
                                        </p:cTn>
                                        <p:tgtEl>
                                          <p:spTgt spid="21"/>
                                        </p:tgtEl>
                                        <p:attrNameLst>
                                          <p:attrName>style.visibility</p:attrName>
                                        </p:attrNameLst>
                                      </p:cBhvr>
                                      <p:to>
                                        <p:strVal val="visible"/>
                                      </p:to>
                                    </p:set>
                                    <p:anim calcmode="lin" valueType="num">
                                      <p:cBhvr additive="base">
                                        <p:cTn id="76" dur="300"/>
                                        <p:tgtEl>
                                          <p:spTgt spid="21"/>
                                        </p:tgtEl>
                                        <p:attrNameLst>
                                          <p:attrName>ppt_y</p:attrName>
                                        </p:attrNameLst>
                                      </p:cBhvr>
                                      <p:tavLst>
                                        <p:tav tm="0">
                                          <p:val>
                                            <p:strVal val="#ppt_y+#ppt_h*1.125000"/>
                                          </p:val>
                                        </p:tav>
                                        <p:tav tm="100000">
                                          <p:val>
                                            <p:strVal val="#ppt_y"/>
                                          </p:val>
                                        </p:tav>
                                      </p:tavLst>
                                    </p:anim>
                                    <p:animEffect transition="in" filter="wipe(up)">
                                      <p:cBhvr>
                                        <p:cTn id="77" dur="300"/>
                                        <p:tgtEl>
                                          <p:spTgt spid="21"/>
                                        </p:tgtEl>
                                      </p:cBhvr>
                                    </p:animEffect>
                                  </p:childTnLst>
                                </p:cTn>
                              </p:par>
                            </p:childTnLst>
                          </p:cTn>
                        </p:par>
                        <p:par>
                          <p:cTn id="78" fill="hold">
                            <p:stCondLst>
                              <p:cond delay="3900"/>
                            </p:stCondLst>
                            <p:childTnLst>
                              <p:par>
                                <p:cTn id="79" presetID="12" presetClass="entr" presetSubtype="4" fill="hold" nodeType="after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additive="base">
                                        <p:cTn id="81" dur="300"/>
                                        <p:tgtEl>
                                          <p:spTgt spid="22"/>
                                        </p:tgtEl>
                                        <p:attrNameLst>
                                          <p:attrName>ppt_y</p:attrName>
                                        </p:attrNameLst>
                                      </p:cBhvr>
                                      <p:tavLst>
                                        <p:tav tm="0">
                                          <p:val>
                                            <p:strVal val="#ppt_y+#ppt_h*1.125000"/>
                                          </p:val>
                                        </p:tav>
                                        <p:tav tm="100000">
                                          <p:val>
                                            <p:strVal val="#ppt_y"/>
                                          </p:val>
                                        </p:tav>
                                      </p:tavLst>
                                    </p:anim>
                                    <p:animEffect transition="in" filter="wipe(up)">
                                      <p:cBhvr>
                                        <p:cTn id="82" dur="300"/>
                                        <p:tgtEl>
                                          <p:spTgt spid="22"/>
                                        </p:tgtEl>
                                      </p:cBhvr>
                                    </p:animEffect>
                                  </p:childTnLst>
                                </p:cTn>
                              </p:par>
                            </p:childTnLst>
                          </p:cTn>
                        </p:par>
                        <p:par>
                          <p:cTn id="83" fill="hold">
                            <p:stCondLst>
                              <p:cond delay="4200"/>
                            </p:stCondLst>
                            <p:childTnLst>
                              <p:par>
                                <p:cTn id="84" presetID="12" presetClass="entr" presetSubtype="4" fill="hold" grpId="0" nodeType="afterEffect">
                                  <p:stCondLst>
                                    <p:cond delay="0"/>
                                  </p:stCondLst>
                                  <p:childTnLst>
                                    <p:set>
                                      <p:cBhvr>
                                        <p:cTn id="85" dur="1" fill="hold">
                                          <p:stCondLst>
                                            <p:cond delay="0"/>
                                          </p:stCondLst>
                                        </p:cTn>
                                        <p:tgtEl>
                                          <p:spTgt spid="23"/>
                                        </p:tgtEl>
                                        <p:attrNameLst>
                                          <p:attrName>style.visibility</p:attrName>
                                        </p:attrNameLst>
                                      </p:cBhvr>
                                      <p:to>
                                        <p:strVal val="visible"/>
                                      </p:to>
                                    </p:set>
                                    <p:anim calcmode="lin" valueType="num">
                                      <p:cBhvr additive="base">
                                        <p:cTn id="86" dur="300"/>
                                        <p:tgtEl>
                                          <p:spTgt spid="23"/>
                                        </p:tgtEl>
                                        <p:attrNameLst>
                                          <p:attrName>ppt_y</p:attrName>
                                        </p:attrNameLst>
                                      </p:cBhvr>
                                      <p:tavLst>
                                        <p:tav tm="0">
                                          <p:val>
                                            <p:strVal val="#ppt_y+#ppt_h*1.125000"/>
                                          </p:val>
                                        </p:tav>
                                        <p:tav tm="100000">
                                          <p:val>
                                            <p:strVal val="#ppt_y"/>
                                          </p:val>
                                        </p:tav>
                                      </p:tavLst>
                                    </p:anim>
                                    <p:animEffect transition="in" filter="wipe(up)">
                                      <p:cBhvr>
                                        <p:cTn id="87" dur="300"/>
                                        <p:tgtEl>
                                          <p:spTgt spid="23"/>
                                        </p:tgtEl>
                                      </p:cBhvr>
                                    </p:animEffect>
                                  </p:childTnLst>
                                </p:cTn>
                              </p:par>
                            </p:childTnLst>
                          </p:cTn>
                        </p:par>
                        <p:par>
                          <p:cTn id="88" fill="hold">
                            <p:stCondLst>
                              <p:cond delay="4500"/>
                            </p:stCondLst>
                            <p:childTnLst>
                              <p:par>
                                <p:cTn id="89" presetID="1" presetClass="entr" presetSubtype="0" fill="hold" grpId="0" nodeType="afterEffect">
                                  <p:stCondLst>
                                    <p:cond delay="0"/>
                                  </p:stCondLst>
                                  <p:childTnLst>
                                    <p:set>
                                      <p:cBhvr>
                                        <p:cTn id="9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4" grpId="0" animBg="1"/>
      <p:bldP spid="15" grpId="0"/>
      <p:bldP spid="23" grpId="0" animBg="1"/>
      <p:bldP spid="24" grpId="0"/>
      <p:bldP spid="28" grpId="0" animBg="1"/>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CD815B1-A534-4CF4-BD48-6913CE3D5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5654"/>
            <a:ext cx="12192000" cy="8128944"/>
          </a:xfrm>
          <a:prstGeom prst="rect">
            <a:avLst/>
          </a:prstGeom>
        </p:spPr>
      </p:pic>
      <p:sp>
        <p:nvSpPr>
          <p:cNvPr id="5" name="Rechthoek 4">
            <a:extLst>
              <a:ext uri="{FF2B5EF4-FFF2-40B4-BE49-F238E27FC236}">
                <a16:creationId xmlns:a16="http://schemas.microsoft.com/office/drawing/2014/main" id="{D07E539B-3585-4654-8F16-C538523E4C45}"/>
              </a:ext>
            </a:extLst>
          </p:cNvPr>
          <p:cNvSpPr/>
          <p:nvPr/>
        </p:nvSpPr>
        <p:spPr>
          <a:xfrm>
            <a:off x="0" y="-82504"/>
            <a:ext cx="12192000" cy="8436429"/>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6" name="Rechte verbindingslijn 5">
            <a:extLst>
              <a:ext uri="{FF2B5EF4-FFF2-40B4-BE49-F238E27FC236}">
                <a16:creationId xmlns:a16="http://schemas.microsoft.com/office/drawing/2014/main" id="{C0C9271C-8A4E-4EFE-BF69-F0D0B98417EA}"/>
              </a:ext>
            </a:extLst>
          </p:cNvPr>
          <p:cNvCxnSpPr>
            <a:cxnSpLocks/>
          </p:cNvCxnSpPr>
          <p:nvPr/>
        </p:nvCxnSpPr>
        <p:spPr>
          <a:xfrm flipH="1">
            <a:off x="-518746" y="2523189"/>
            <a:ext cx="874346" cy="8996"/>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7" name="Groep 6">
            <a:extLst>
              <a:ext uri="{FF2B5EF4-FFF2-40B4-BE49-F238E27FC236}">
                <a16:creationId xmlns:a16="http://schemas.microsoft.com/office/drawing/2014/main" id="{79BACD8B-8837-4FF3-9327-34C7B1FE323D}"/>
              </a:ext>
            </a:extLst>
          </p:cNvPr>
          <p:cNvGrpSpPr/>
          <p:nvPr/>
        </p:nvGrpSpPr>
        <p:grpSpPr>
          <a:xfrm>
            <a:off x="0" y="4865820"/>
            <a:ext cx="12192000" cy="1992180"/>
            <a:chOff x="0" y="4865820"/>
            <a:chExt cx="12192000" cy="1992180"/>
          </a:xfrm>
          <a:effectLst>
            <a:outerShdw blurRad="50800" dist="38100" dir="2700000" algn="tl" rotWithShape="0">
              <a:prstClr val="black">
                <a:alpha val="40000"/>
              </a:prstClr>
            </a:outerShdw>
          </a:effectLst>
        </p:grpSpPr>
        <p:sp>
          <p:nvSpPr>
            <p:cNvPr id="8" name="Rechthoek 7">
              <a:extLst>
                <a:ext uri="{FF2B5EF4-FFF2-40B4-BE49-F238E27FC236}">
                  <a16:creationId xmlns:a16="http://schemas.microsoft.com/office/drawing/2014/main" id="{5F1154CA-68BF-4064-9747-65A73851E5F1}"/>
                </a:ext>
              </a:extLst>
            </p:cNvPr>
            <p:cNvSpPr/>
            <p:nvPr/>
          </p:nvSpPr>
          <p:spPr>
            <a:xfrm flipV="1">
              <a:off x="0" y="4865820"/>
              <a:ext cx="12192000" cy="1992180"/>
            </a:xfrm>
            <a:prstGeom prst="rect">
              <a:avLst/>
            </a:prstGeom>
            <a:solidFill>
              <a:srgbClr val="006C72">
                <a:alpha val="67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ekstvak 8">
              <a:extLst>
                <a:ext uri="{FF2B5EF4-FFF2-40B4-BE49-F238E27FC236}">
                  <a16:creationId xmlns:a16="http://schemas.microsoft.com/office/drawing/2014/main" id="{CD4B491C-8265-492B-8950-A98C1DF76E67}"/>
                </a:ext>
              </a:extLst>
            </p:cNvPr>
            <p:cNvSpPr txBox="1"/>
            <p:nvPr/>
          </p:nvSpPr>
          <p:spPr>
            <a:xfrm>
              <a:off x="355600" y="5295920"/>
              <a:ext cx="4724400" cy="1015663"/>
            </a:xfrm>
            <a:prstGeom prst="rect">
              <a:avLst/>
            </a:prstGeom>
            <a:noFill/>
            <a:effectLst>
              <a:outerShdw blurRad="50800" dist="38100" dir="2700000" algn="tl" rotWithShape="0">
                <a:prstClr val="black">
                  <a:alpha val="40000"/>
                </a:prstClr>
              </a:outerShdw>
            </a:effectLst>
          </p:spPr>
          <p:txBody>
            <a:bodyPr wrap="square" rtlCol="0">
              <a:spAutoFit/>
            </a:bodyPr>
            <a:lstStyle/>
            <a:p>
              <a:r>
                <a:rPr lang="nl-NL" sz="6000" dirty="0" err="1">
                  <a:solidFill>
                    <a:schemeClr val="bg1"/>
                  </a:solidFill>
                </a:rPr>
                <a:t>History</a:t>
              </a:r>
              <a:endParaRPr lang="nl-NL" sz="6000" dirty="0">
                <a:solidFill>
                  <a:schemeClr val="bg1"/>
                </a:solidFill>
              </a:endParaRPr>
            </a:p>
          </p:txBody>
        </p:sp>
      </p:grpSp>
      <p:sp>
        <p:nvSpPr>
          <p:cNvPr id="10" name="Ovaal 9">
            <a:extLst>
              <a:ext uri="{FF2B5EF4-FFF2-40B4-BE49-F238E27FC236}">
                <a16:creationId xmlns:a16="http://schemas.microsoft.com/office/drawing/2014/main" id="{1A80367D-FE0D-464E-AC19-A91C96B5220F}"/>
              </a:ext>
            </a:extLst>
          </p:cNvPr>
          <p:cNvSpPr/>
          <p:nvPr/>
        </p:nvSpPr>
        <p:spPr>
          <a:xfrm>
            <a:off x="1613038" y="1914190"/>
            <a:ext cx="243226" cy="243226"/>
          </a:xfrm>
          <a:prstGeom prst="ellipse">
            <a:avLst/>
          </a:prstGeom>
          <a:noFill/>
          <a:ln w="57150">
            <a:solidFill>
              <a:srgbClr val="003D4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2" name="Rechte verbindingslijn 11">
            <a:extLst>
              <a:ext uri="{FF2B5EF4-FFF2-40B4-BE49-F238E27FC236}">
                <a16:creationId xmlns:a16="http://schemas.microsoft.com/office/drawing/2014/main" id="{56A9F55A-7C2C-401E-A336-FA109310B02B}"/>
              </a:ext>
            </a:extLst>
          </p:cNvPr>
          <p:cNvCxnSpPr>
            <a:cxnSpLocks/>
          </p:cNvCxnSpPr>
          <p:nvPr/>
        </p:nvCxnSpPr>
        <p:spPr>
          <a:xfrm flipH="1">
            <a:off x="360803" y="2035803"/>
            <a:ext cx="721946" cy="492835"/>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Ovaal 14">
            <a:extLst>
              <a:ext uri="{FF2B5EF4-FFF2-40B4-BE49-F238E27FC236}">
                <a16:creationId xmlns:a16="http://schemas.microsoft.com/office/drawing/2014/main" id="{6829D0CE-1C97-4652-9CB4-BFA73C97AAAE}"/>
              </a:ext>
            </a:extLst>
          </p:cNvPr>
          <p:cNvSpPr/>
          <p:nvPr/>
        </p:nvSpPr>
        <p:spPr>
          <a:xfrm>
            <a:off x="4201895" y="2987941"/>
            <a:ext cx="243226" cy="243226"/>
          </a:xfrm>
          <a:prstGeom prst="ellipse">
            <a:avLst/>
          </a:prstGeom>
          <a:noFill/>
          <a:ln w="57150">
            <a:solidFill>
              <a:srgbClr val="003D4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6" name="Rechte verbindingslijn 15">
            <a:extLst>
              <a:ext uri="{FF2B5EF4-FFF2-40B4-BE49-F238E27FC236}">
                <a16:creationId xmlns:a16="http://schemas.microsoft.com/office/drawing/2014/main" id="{43A0EB93-F27F-4B2B-AE0E-6D3C094F29EA}"/>
              </a:ext>
            </a:extLst>
          </p:cNvPr>
          <p:cNvCxnSpPr>
            <a:cxnSpLocks/>
          </p:cNvCxnSpPr>
          <p:nvPr/>
        </p:nvCxnSpPr>
        <p:spPr>
          <a:xfrm flipH="1" flipV="1">
            <a:off x="2543758" y="2523192"/>
            <a:ext cx="964373" cy="586362"/>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Ovaal 29">
            <a:extLst>
              <a:ext uri="{FF2B5EF4-FFF2-40B4-BE49-F238E27FC236}">
                <a16:creationId xmlns:a16="http://schemas.microsoft.com/office/drawing/2014/main" id="{81C580DB-BEA3-43B3-BE12-3D1FA2E3E335}"/>
              </a:ext>
            </a:extLst>
          </p:cNvPr>
          <p:cNvSpPr/>
          <p:nvPr/>
        </p:nvSpPr>
        <p:spPr>
          <a:xfrm>
            <a:off x="6817562" y="2428678"/>
            <a:ext cx="243226" cy="243226"/>
          </a:xfrm>
          <a:prstGeom prst="ellipse">
            <a:avLst/>
          </a:prstGeom>
          <a:noFill/>
          <a:ln w="57150">
            <a:solidFill>
              <a:srgbClr val="003D4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al 32">
            <a:extLst>
              <a:ext uri="{FF2B5EF4-FFF2-40B4-BE49-F238E27FC236}">
                <a16:creationId xmlns:a16="http://schemas.microsoft.com/office/drawing/2014/main" id="{25FC40D2-A766-464B-91BF-827F422C01D2}"/>
              </a:ext>
            </a:extLst>
          </p:cNvPr>
          <p:cNvSpPr/>
          <p:nvPr/>
        </p:nvSpPr>
        <p:spPr>
          <a:xfrm>
            <a:off x="9055946" y="1959988"/>
            <a:ext cx="243226" cy="243226"/>
          </a:xfrm>
          <a:prstGeom prst="ellipse">
            <a:avLst/>
          </a:prstGeom>
          <a:noFill/>
          <a:ln w="57150">
            <a:solidFill>
              <a:srgbClr val="003D4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4" name="Rechte verbindingslijn 33">
            <a:extLst>
              <a:ext uri="{FF2B5EF4-FFF2-40B4-BE49-F238E27FC236}">
                <a16:creationId xmlns:a16="http://schemas.microsoft.com/office/drawing/2014/main" id="{A39673E3-C6D8-4361-B5FB-AADC772E6926}"/>
              </a:ext>
            </a:extLst>
          </p:cNvPr>
          <p:cNvCxnSpPr>
            <a:cxnSpLocks/>
          </p:cNvCxnSpPr>
          <p:nvPr/>
        </p:nvCxnSpPr>
        <p:spPr>
          <a:xfrm flipH="1">
            <a:off x="7624504" y="2069104"/>
            <a:ext cx="721946" cy="492835"/>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8EE3EA7A-BC82-42DF-B42A-49181783A52C}"/>
              </a:ext>
            </a:extLst>
          </p:cNvPr>
          <p:cNvCxnSpPr>
            <a:cxnSpLocks/>
          </p:cNvCxnSpPr>
          <p:nvPr/>
        </p:nvCxnSpPr>
        <p:spPr>
          <a:xfrm flipH="1">
            <a:off x="355600" y="2523189"/>
            <a:ext cx="2188157" cy="0"/>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64AD31AC-6C5C-44AB-9A07-02D228E27A36}"/>
              </a:ext>
            </a:extLst>
          </p:cNvPr>
          <p:cNvCxnSpPr>
            <a:cxnSpLocks/>
          </p:cNvCxnSpPr>
          <p:nvPr/>
        </p:nvCxnSpPr>
        <p:spPr>
          <a:xfrm flipH="1" flipV="1">
            <a:off x="2543757" y="2523189"/>
            <a:ext cx="4264688" cy="27102"/>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D0F0A18D-5754-4438-89D7-B521D411E765}"/>
              </a:ext>
            </a:extLst>
          </p:cNvPr>
          <p:cNvCxnSpPr>
            <a:cxnSpLocks/>
          </p:cNvCxnSpPr>
          <p:nvPr/>
        </p:nvCxnSpPr>
        <p:spPr>
          <a:xfrm flipH="1">
            <a:off x="10564499" y="2926873"/>
            <a:ext cx="1711794" cy="13513"/>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AF326470-5753-4912-92CD-E4FA351D2720}"/>
              </a:ext>
            </a:extLst>
          </p:cNvPr>
          <p:cNvCxnSpPr>
            <a:cxnSpLocks/>
          </p:cNvCxnSpPr>
          <p:nvPr/>
        </p:nvCxnSpPr>
        <p:spPr>
          <a:xfrm flipH="1">
            <a:off x="1072800" y="2041200"/>
            <a:ext cx="554664" cy="0"/>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5" name="Rechte verbindingslijn 54">
            <a:extLst>
              <a:ext uri="{FF2B5EF4-FFF2-40B4-BE49-F238E27FC236}">
                <a16:creationId xmlns:a16="http://schemas.microsoft.com/office/drawing/2014/main" id="{970FD54F-176E-4633-8B91-2F04F4E84131}"/>
              </a:ext>
            </a:extLst>
          </p:cNvPr>
          <p:cNvCxnSpPr>
            <a:cxnSpLocks/>
          </p:cNvCxnSpPr>
          <p:nvPr/>
        </p:nvCxnSpPr>
        <p:spPr>
          <a:xfrm flipH="1">
            <a:off x="3491096" y="3109554"/>
            <a:ext cx="692212" cy="1"/>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7" name="Rechte verbindingslijn 56">
            <a:extLst>
              <a:ext uri="{FF2B5EF4-FFF2-40B4-BE49-F238E27FC236}">
                <a16:creationId xmlns:a16="http://schemas.microsoft.com/office/drawing/2014/main" id="{F7FCF60B-215D-4BE3-9671-C1AE457EEB37}"/>
              </a:ext>
            </a:extLst>
          </p:cNvPr>
          <p:cNvCxnSpPr>
            <a:cxnSpLocks/>
          </p:cNvCxnSpPr>
          <p:nvPr/>
        </p:nvCxnSpPr>
        <p:spPr>
          <a:xfrm flipH="1">
            <a:off x="7079938" y="2550291"/>
            <a:ext cx="557004" cy="0"/>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9" name="Rechte verbindingslijn 58">
            <a:extLst>
              <a:ext uri="{FF2B5EF4-FFF2-40B4-BE49-F238E27FC236}">
                <a16:creationId xmlns:a16="http://schemas.microsoft.com/office/drawing/2014/main" id="{B1E3E16C-5A51-4C79-871B-20222EAD8BA2}"/>
              </a:ext>
            </a:extLst>
          </p:cNvPr>
          <p:cNvCxnSpPr>
            <a:cxnSpLocks/>
          </p:cNvCxnSpPr>
          <p:nvPr/>
        </p:nvCxnSpPr>
        <p:spPr>
          <a:xfrm flipH="1">
            <a:off x="8334000" y="2069104"/>
            <a:ext cx="722514" cy="0"/>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41AD6EC0-2329-49E7-BAB7-8045248F8CA8}"/>
              </a:ext>
            </a:extLst>
          </p:cNvPr>
          <p:cNvCxnSpPr>
            <a:cxnSpLocks/>
          </p:cNvCxnSpPr>
          <p:nvPr/>
        </p:nvCxnSpPr>
        <p:spPr>
          <a:xfrm flipH="1" flipV="1">
            <a:off x="7657200" y="2556000"/>
            <a:ext cx="779447" cy="394584"/>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Rechte verbindingslijn 64">
            <a:extLst>
              <a:ext uri="{FF2B5EF4-FFF2-40B4-BE49-F238E27FC236}">
                <a16:creationId xmlns:a16="http://schemas.microsoft.com/office/drawing/2014/main" id="{E21DAF9E-9EAF-4464-A49B-F29AED0AF903}"/>
              </a:ext>
            </a:extLst>
          </p:cNvPr>
          <p:cNvCxnSpPr>
            <a:cxnSpLocks/>
          </p:cNvCxnSpPr>
          <p:nvPr/>
        </p:nvCxnSpPr>
        <p:spPr>
          <a:xfrm flipH="1">
            <a:off x="8427600" y="2948400"/>
            <a:ext cx="1872779" cy="0"/>
          </a:xfrm>
          <a:prstGeom prst="line">
            <a:avLst/>
          </a:prstGeom>
          <a:ln w="57150">
            <a:solidFill>
              <a:srgbClr val="003D4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0" name="Ovaal 69">
            <a:hlinkClick r:id="rId4" action="ppaction://hlinksldjump"/>
            <a:extLst>
              <a:ext uri="{FF2B5EF4-FFF2-40B4-BE49-F238E27FC236}">
                <a16:creationId xmlns:a16="http://schemas.microsoft.com/office/drawing/2014/main" id="{C5496D3A-4436-4E93-B4D2-4E7B736B4832}"/>
              </a:ext>
            </a:extLst>
          </p:cNvPr>
          <p:cNvSpPr/>
          <p:nvPr/>
        </p:nvSpPr>
        <p:spPr>
          <a:xfrm>
            <a:off x="10305168" y="2826787"/>
            <a:ext cx="243226" cy="243226"/>
          </a:xfrm>
          <a:prstGeom prst="ellipse">
            <a:avLst/>
          </a:prstGeom>
          <a:solidFill>
            <a:srgbClr val="FF0000"/>
          </a:solidFill>
          <a:ln w="57150">
            <a:solidFill>
              <a:srgbClr val="003D4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8" name="Tekstvak 77">
            <a:extLst>
              <a:ext uri="{FF2B5EF4-FFF2-40B4-BE49-F238E27FC236}">
                <a16:creationId xmlns:a16="http://schemas.microsoft.com/office/drawing/2014/main" id="{EC340FFC-4475-4DF7-AF3C-A27610E6459A}"/>
              </a:ext>
            </a:extLst>
          </p:cNvPr>
          <p:cNvSpPr txBox="1"/>
          <p:nvPr/>
        </p:nvSpPr>
        <p:spPr>
          <a:xfrm rot="19423182">
            <a:off x="1659082" y="1128247"/>
            <a:ext cx="2094932"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nl-NL" b="1" dirty="0">
                <a:solidFill>
                  <a:srgbClr val="006C72"/>
                </a:solidFill>
              </a:rPr>
              <a:t>1998: </a:t>
            </a:r>
            <a:r>
              <a:rPr lang="nl-NL" b="1" dirty="0" err="1">
                <a:solidFill>
                  <a:srgbClr val="006C72"/>
                </a:solidFill>
              </a:rPr>
              <a:t>Teranetix</a:t>
            </a:r>
            <a:endParaRPr lang="nl-NL" b="1" dirty="0">
              <a:solidFill>
                <a:srgbClr val="006C72"/>
              </a:solidFill>
            </a:endParaRPr>
          </a:p>
        </p:txBody>
      </p:sp>
      <p:sp>
        <p:nvSpPr>
          <p:cNvPr id="80" name="Tekstvak 79">
            <a:extLst>
              <a:ext uri="{FF2B5EF4-FFF2-40B4-BE49-F238E27FC236}">
                <a16:creationId xmlns:a16="http://schemas.microsoft.com/office/drawing/2014/main" id="{646DB036-A150-4E72-BEE2-811FEE574E03}"/>
              </a:ext>
            </a:extLst>
          </p:cNvPr>
          <p:cNvSpPr txBox="1"/>
          <p:nvPr/>
        </p:nvSpPr>
        <p:spPr>
          <a:xfrm>
            <a:off x="4477817" y="2926873"/>
            <a:ext cx="2482863"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nl-NL" b="1" dirty="0">
                <a:solidFill>
                  <a:srgbClr val="006C72"/>
                </a:solidFill>
              </a:rPr>
              <a:t>2006: EPR </a:t>
            </a:r>
            <a:r>
              <a:rPr lang="nl-NL" b="1" dirty="0" err="1">
                <a:solidFill>
                  <a:srgbClr val="006C72"/>
                </a:solidFill>
              </a:rPr>
              <a:t>Technopower</a:t>
            </a:r>
            <a:endParaRPr lang="nl-NL" b="1" dirty="0">
              <a:solidFill>
                <a:srgbClr val="006C72"/>
              </a:solidFill>
            </a:endParaRPr>
          </a:p>
        </p:txBody>
      </p:sp>
      <p:sp>
        <p:nvSpPr>
          <p:cNvPr id="84" name="Tekstvak 83">
            <a:extLst>
              <a:ext uri="{FF2B5EF4-FFF2-40B4-BE49-F238E27FC236}">
                <a16:creationId xmlns:a16="http://schemas.microsoft.com/office/drawing/2014/main" id="{7DDD9D92-4B8B-4F0E-9203-CA0C19E82622}"/>
              </a:ext>
            </a:extLst>
          </p:cNvPr>
          <p:cNvSpPr txBox="1"/>
          <p:nvPr/>
        </p:nvSpPr>
        <p:spPr>
          <a:xfrm rot="19143091">
            <a:off x="6732605" y="1548298"/>
            <a:ext cx="2094932"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nl-NL" b="1" dirty="0">
                <a:solidFill>
                  <a:srgbClr val="006C72"/>
                </a:solidFill>
              </a:rPr>
              <a:t>2016: EPR Partner</a:t>
            </a:r>
          </a:p>
        </p:txBody>
      </p:sp>
      <p:sp>
        <p:nvSpPr>
          <p:cNvPr id="85" name="Tekstvak 84">
            <a:extLst>
              <a:ext uri="{FF2B5EF4-FFF2-40B4-BE49-F238E27FC236}">
                <a16:creationId xmlns:a16="http://schemas.microsoft.com/office/drawing/2014/main" id="{98B306FD-35E1-40DA-A32B-EFDD01BD9DF8}"/>
              </a:ext>
            </a:extLst>
          </p:cNvPr>
          <p:cNvSpPr txBox="1"/>
          <p:nvPr/>
        </p:nvSpPr>
        <p:spPr>
          <a:xfrm rot="19273362">
            <a:off x="9015768" y="1029273"/>
            <a:ext cx="2517500"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nl-NL" b="1" dirty="0">
                <a:solidFill>
                  <a:srgbClr val="006C72"/>
                </a:solidFill>
              </a:rPr>
              <a:t>2017: </a:t>
            </a:r>
            <a:r>
              <a:rPr lang="nl-NL" b="1" dirty="0" err="1">
                <a:solidFill>
                  <a:srgbClr val="006C72"/>
                </a:solidFill>
              </a:rPr>
              <a:t>high-tech</a:t>
            </a:r>
            <a:r>
              <a:rPr lang="nl-NL" b="1" dirty="0">
                <a:solidFill>
                  <a:srgbClr val="006C72"/>
                </a:solidFill>
              </a:rPr>
              <a:t> building</a:t>
            </a:r>
          </a:p>
        </p:txBody>
      </p:sp>
      <p:sp>
        <p:nvSpPr>
          <p:cNvPr id="86" name="Tekstvak 85">
            <a:extLst>
              <a:ext uri="{FF2B5EF4-FFF2-40B4-BE49-F238E27FC236}">
                <a16:creationId xmlns:a16="http://schemas.microsoft.com/office/drawing/2014/main" id="{3678F0C8-7B7D-433E-A64F-1942BD362F18}"/>
              </a:ext>
            </a:extLst>
          </p:cNvPr>
          <p:cNvSpPr txBox="1"/>
          <p:nvPr/>
        </p:nvSpPr>
        <p:spPr>
          <a:xfrm rot="19153197">
            <a:off x="10239870" y="1884437"/>
            <a:ext cx="2094932"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nl-NL" b="1" dirty="0" err="1">
                <a:solidFill>
                  <a:srgbClr val="006C72"/>
                </a:solidFill>
              </a:rPr>
              <a:t>Let’s</a:t>
            </a:r>
            <a:r>
              <a:rPr lang="nl-NL" b="1" dirty="0">
                <a:solidFill>
                  <a:srgbClr val="006C72"/>
                </a:solidFill>
              </a:rPr>
              <a:t> start </a:t>
            </a:r>
            <a:r>
              <a:rPr lang="nl-NL" b="1" dirty="0" err="1">
                <a:solidFill>
                  <a:srgbClr val="006C72"/>
                </a:solidFill>
              </a:rPr>
              <a:t>today</a:t>
            </a:r>
            <a:r>
              <a:rPr lang="nl-NL" b="1" dirty="0">
                <a:solidFill>
                  <a:srgbClr val="006C72"/>
                </a:solidFill>
              </a:rPr>
              <a:t>!</a:t>
            </a:r>
          </a:p>
        </p:txBody>
      </p:sp>
      <p:pic>
        <p:nvPicPr>
          <p:cNvPr id="32" name="Afbeelding 31">
            <a:hlinkClick r:id="rId5" action="ppaction://hlinksldjump"/>
            <a:extLst>
              <a:ext uri="{FF2B5EF4-FFF2-40B4-BE49-F238E27FC236}">
                <a16:creationId xmlns:a16="http://schemas.microsoft.com/office/drawing/2014/main" id="{E464D9C9-752F-4F5A-9141-57C847C3913C}"/>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0890518" y="5427470"/>
            <a:ext cx="961919" cy="752562"/>
          </a:xfrm>
          <a:prstGeom prst="rect">
            <a:avLst/>
          </a:prstGeom>
          <a:effectLst>
            <a:outerShdw blurRad="50800" dist="38100" dir="2700000" algn="tl" rotWithShape="0">
              <a:prstClr val="black">
                <a:alpha val="40000"/>
              </a:prstClr>
            </a:outerShdw>
          </a:effectLst>
        </p:spPr>
      </p:pic>
      <p:sp>
        <p:nvSpPr>
          <p:cNvPr id="35" name="Tekstvak 34">
            <a:hlinkClick r:id="rId5" action="ppaction://hlinksldjump"/>
            <a:extLst>
              <a:ext uri="{FF2B5EF4-FFF2-40B4-BE49-F238E27FC236}">
                <a16:creationId xmlns:a16="http://schemas.microsoft.com/office/drawing/2014/main" id="{C7CD846E-9F6B-4AE9-9B69-AEB2FC4F8366}"/>
              </a:ext>
            </a:extLst>
          </p:cNvPr>
          <p:cNvSpPr txBox="1"/>
          <p:nvPr/>
        </p:nvSpPr>
        <p:spPr>
          <a:xfrm>
            <a:off x="11096832" y="6207041"/>
            <a:ext cx="647127"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nl-NL" b="1" dirty="0">
                <a:solidFill>
                  <a:schemeClr val="bg1"/>
                </a:solidFill>
              </a:rPr>
              <a:t>Back</a:t>
            </a:r>
          </a:p>
        </p:txBody>
      </p:sp>
    </p:spTree>
    <p:extLst>
      <p:ext uri="{BB962C8B-B14F-4D97-AF65-F5344CB8AC3E}">
        <p14:creationId xmlns:p14="http://schemas.microsoft.com/office/powerpoint/2010/main" val="123465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
                                        <p:tgtEl>
                                          <p:spTgt spid="6"/>
                                        </p:tgtEl>
                                        <p:attrNameLst>
                                          <p:attrName>ppt_y</p:attrName>
                                        </p:attrNameLst>
                                      </p:cBhvr>
                                      <p:tavLst>
                                        <p:tav tm="0">
                                          <p:val>
                                            <p:strVal val="#ppt_y+#ppt_h*1.125000"/>
                                          </p:val>
                                        </p:tav>
                                        <p:tav tm="100000">
                                          <p:val>
                                            <p:strVal val="#ppt_y"/>
                                          </p:val>
                                        </p:tav>
                                      </p:tavLst>
                                    </p:anim>
                                    <p:animEffect transition="in" filter="wipe(up)">
                                      <p:cBhvr>
                                        <p:cTn id="8" dur="300"/>
                                        <p:tgtEl>
                                          <p:spTgt spid="6"/>
                                        </p:tgtEl>
                                      </p:cBhvr>
                                    </p:animEffect>
                                  </p:childTnLst>
                                </p:cTn>
                              </p:par>
                            </p:childTnLst>
                          </p:cTn>
                        </p:par>
                        <p:par>
                          <p:cTn id="9" fill="hold">
                            <p:stCondLst>
                              <p:cond delay="300"/>
                            </p:stCondLst>
                            <p:childTnLst>
                              <p:par>
                                <p:cTn id="10" presetID="1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300"/>
                                        <p:tgtEl>
                                          <p:spTgt spid="12"/>
                                        </p:tgtEl>
                                        <p:attrNameLst>
                                          <p:attrName>ppt_y</p:attrName>
                                        </p:attrNameLst>
                                      </p:cBhvr>
                                      <p:tavLst>
                                        <p:tav tm="0">
                                          <p:val>
                                            <p:strVal val="#ppt_y+#ppt_h*1.125000"/>
                                          </p:val>
                                        </p:tav>
                                        <p:tav tm="100000">
                                          <p:val>
                                            <p:strVal val="#ppt_y"/>
                                          </p:val>
                                        </p:tav>
                                      </p:tavLst>
                                    </p:anim>
                                    <p:animEffect transition="in" filter="wipe(up)">
                                      <p:cBhvr>
                                        <p:cTn id="13" dur="300"/>
                                        <p:tgtEl>
                                          <p:spTgt spid="12"/>
                                        </p:tgtEl>
                                      </p:cBhvr>
                                    </p:animEffect>
                                  </p:childTnLst>
                                </p:cTn>
                              </p:par>
                            </p:childTnLst>
                          </p:cTn>
                        </p:par>
                        <p:par>
                          <p:cTn id="14" fill="hold">
                            <p:stCondLst>
                              <p:cond delay="600"/>
                            </p:stCondLst>
                            <p:childTnLst>
                              <p:par>
                                <p:cTn id="15" presetID="12" presetClass="entr" presetSubtype="4" fill="hold" nodeType="after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additive="base">
                                        <p:cTn id="17" dur="300"/>
                                        <p:tgtEl>
                                          <p:spTgt spid="51"/>
                                        </p:tgtEl>
                                        <p:attrNameLst>
                                          <p:attrName>ppt_y</p:attrName>
                                        </p:attrNameLst>
                                      </p:cBhvr>
                                      <p:tavLst>
                                        <p:tav tm="0">
                                          <p:val>
                                            <p:strVal val="#ppt_y+#ppt_h*1.125000"/>
                                          </p:val>
                                        </p:tav>
                                        <p:tav tm="100000">
                                          <p:val>
                                            <p:strVal val="#ppt_y"/>
                                          </p:val>
                                        </p:tav>
                                      </p:tavLst>
                                    </p:anim>
                                    <p:animEffect transition="in" filter="wipe(up)">
                                      <p:cBhvr>
                                        <p:cTn id="18" dur="300"/>
                                        <p:tgtEl>
                                          <p:spTgt spid="51"/>
                                        </p:tgtEl>
                                      </p:cBhvr>
                                    </p:animEffect>
                                  </p:childTnLst>
                                </p:cTn>
                              </p:par>
                            </p:childTnLst>
                          </p:cTn>
                        </p:par>
                        <p:par>
                          <p:cTn id="19" fill="hold">
                            <p:stCondLst>
                              <p:cond delay="900"/>
                            </p:stCondLst>
                            <p:childTnLst>
                              <p:par>
                                <p:cTn id="20" presetID="1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300"/>
                                        <p:tgtEl>
                                          <p:spTgt spid="10"/>
                                        </p:tgtEl>
                                        <p:attrNameLst>
                                          <p:attrName>ppt_y</p:attrName>
                                        </p:attrNameLst>
                                      </p:cBhvr>
                                      <p:tavLst>
                                        <p:tav tm="0">
                                          <p:val>
                                            <p:strVal val="#ppt_y+#ppt_h*1.125000"/>
                                          </p:val>
                                        </p:tav>
                                        <p:tav tm="100000">
                                          <p:val>
                                            <p:strVal val="#ppt_y"/>
                                          </p:val>
                                        </p:tav>
                                      </p:tavLst>
                                    </p:anim>
                                    <p:animEffect transition="in" filter="wipe(up)">
                                      <p:cBhvr>
                                        <p:cTn id="23" dur="300"/>
                                        <p:tgtEl>
                                          <p:spTgt spid="10"/>
                                        </p:tgtEl>
                                      </p:cBhvr>
                                    </p:animEffect>
                                  </p:childTnLst>
                                </p:cTn>
                              </p:par>
                            </p:childTnLst>
                          </p:cTn>
                        </p:par>
                        <p:par>
                          <p:cTn id="24" fill="hold">
                            <p:stCondLst>
                              <p:cond delay="1200"/>
                            </p:stCondLst>
                            <p:childTnLst>
                              <p:par>
                                <p:cTn id="25" presetID="1" presetClass="entr" presetSubtype="0" fill="hold" grpId="0" nodeType="after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childTnLst>
                          </p:cTn>
                        </p:par>
                        <p:par>
                          <p:cTn id="27" fill="hold">
                            <p:stCondLst>
                              <p:cond delay="1200"/>
                            </p:stCondLst>
                            <p:childTnLst>
                              <p:par>
                                <p:cTn id="28" presetID="12" presetClass="entr" presetSubtype="4" fill="hold" nodeType="afterEffect">
                                  <p:stCondLst>
                                    <p:cond delay="0"/>
                                  </p:stCondLst>
                                  <p:childTnLst>
                                    <p:set>
                                      <p:cBhvr>
                                        <p:cTn id="29" dur="1" fill="hold">
                                          <p:stCondLst>
                                            <p:cond delay="0"/>
                                          </p:stCondLst>
                                        </p:cTn>
                                        <p:tgtEl>
                                          <p:spTgt spid="38"/>
                                        </p:tgtEl>
                                        <p:attrNameLst>
                                          <p:attrName>style.visibility</p:attrName>
                                        </p:attrNameLst>
                                      </p:cBhvr>
                                      <p:to>
                                        <p:strVal val="visible"/>
                                      </p:to>
                                    </p:set>
                                    <p:anim calcmode="lin" valueType="num">
                                      <p:cBhvr additive="base">
                                        <p:cTn id="30" dur="300"/>
                                        <p:tgtEl>
                                          <p:spTgt spid="38"/>
                                        </p:tgtEl>
                                        <p:attrNameLst>
                                          <p:attrName>ppt_y</p:attrName>
                                        </p:attrNameLst>
                                      </p:cBhvr>
                                      <p:tavLst>
                                        <p:tav tm="0">
                                          <p:val>
                                            <p:strVal val="#ppt_y+#ppt_h*1.125000"/>
                                          </p:val>
                                        </p:tav>
                                        <p:tav tm="100000">
                                          <p:val>
                                            <p:strVal val="#ppt_y"/>
                                          </p:val>
                                        </p:tav>
                                      </p:tavLst>
                                    </p:anim>
                                    <p:animEffect transition="in" filter="wipe(up)">
                                      <p:cBhvr>
                                        <p:cTn id="31" dur="300"/>
                                        <p:tgtEl>
                                          <p:spTgt spid="38"/>
                                        </p:tgtEl>
                                      </p:cBhvr>
                                    </p:animEffect>
                                  </p:childTnLst>
                                </p:cTn>
                              </p:par>
                            </p:childTnLst>
                          </p:cTn>
                        </p:par>
                        <p:par>
                          <p:cTn id="32" fill="hold">
                            <p:stCondLst>
                              <p:cond delay="1500"/>
                            </p:stCondLst>
                            <p:childTnLst>
                              <p:par>
                                <p:cTn id="33" presetID="12" presetClass="entr" presetSubtype="4"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300"/>
                                        <p:tgtEl>
                                          <p:spTgt spid="16"/>
                                        </p:tgtEl>
                                        <p:attrNameLst>
                                          <p:attrName>ppt_y</p:attrName>
                                        </p:attrNameLst>
                                      </p:cBhvr>
                                      <p:tavLst>
                                        <p:tav tm="0">
                                          <p:val>
                                            <p:strVal val="#ppt_y+#ppt_h*1.125000"/>
                                          </p:val>
                                        </p:tav>
                                        <p:tav tm="100000">
                                          <p:val>
                                            <p:strVal val="#ppt_y"/>
                                          </p:val>
                                        </p:tav>
                                      </p:tavLst>
                                    </p:anim>
                                    <p:animEffect transition="in" filter="wipe(up)">
                                      <p:cBhvr>
                                        <p:cTn id="36" dur="300"/>
                                        <p:tgtEl>
                                          <p:spTgt spid="16"/>
                                        </p:tgtEl>
                                      </p:cBhvr>
                                    </p:animEffect>
                                  </p:childTnLst>
                                </p:cTn>
                              </p:par>
                            </p:childTnLst>
                          </p:cTn>
                        </p:par>
                        <p:par>
                          <p:cTn id="37" fill="hold">
                            <p:stCondLst>
                              <p:cond delay="1800"/>
                            </p:stCondLst>
                            <p:childTnLst>
                              <p:par>
                                <p:cTn id="38" presetID="12" presetClass="entr" presetSubtype="4" fill="hold" nodeType="afterEffect">
                                  <p:stCondLst>
                                    <p:cond delay="0"/>
                                  </p:stCondLst>
                                  <p:childTnLst>
                                    <p:set>
                                      <p:cBhvr>
                                        <p:cTn id="39" dur="1" fill="hold">
                                          <p:stCondLst>
                                            <p:cond delay="0"/>
                                          </p:stCondLst>
                                        </p:cTn>
                                        <p:tgtEl>
                                          <p:spTgt spid="55"/>
                                        </p:tgtEl>
                                        <p:attrNameLst>
                                          <p:attrName>style.visibility</p:attrName>
                                        </p:attrNameLst>
                                      </p:cBhvr>
                                      <p:to>
                                        <p:strVal val="visible"/>
                                      </p:to>
                                    </p:set>
                                    <p:anim calcmode="lin" valueType="num">
                                      <p:cBhvr additive="base">
                                        <p:cTn id="40" dur="300"/>
                                        <p:tgtEl>
                                          <p:spTgt spid="55"/>
                                        </p:tgtEl>
                                        <p:attrNameLst>
                                          <p:attrName>ppt_y</p:attrName>
                                        </p:attrNameLst>
                                      </p:cBhvr>
                                      <p:tavLst>
                                        <p:tav tm="0">
                                          <p:val>
                                            <p:strVal val="#ppt_y+#ppt_h*1.125000"/>
                                          </p:val>
                                        </p:tav>
                                        <p:tav tm="100000">
                                          <p:val>
                                            <p:strVal val="#ppt_y"/>
                                          </p:val>
                                        </p:tav>
                                      </p:tavLst>
                                    </p:anim>
                                    <p:animEffect transition="in" filter="wipe(up)">
                                      <p:cBhvr>
                                        <p:cTn id="41" dur="300"/>
                                        <p:tgtEl>
                                          <p:spTgt spid="55"/>
                                        </p:tgtEl>
                                      </p:cBhvr>
                                    </p:animEffect>
                                  </p:childTnLst>
                                </p:cTn>
                              </p:par>
                            </p:childTnLst>
                          </p:cTn>
                        </p:par>
                        <p:par>
                          <p:cTn id="42" fill="hold">
                            <p:stCondLst>
                              <p:cond delay="2100"/>
                            </p:stCondLst>
                            <p:childTnLst>
                              <p:par>
                                <p:cTn id="43" presetID="12" presetClass="entr" presetSubtype="4"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300"/>
                                        <p:tgtEl>
                                          <p:spTgt spid="15"/>
                                        </p:tgtEl>
                                        <p:attrNameLst>
                                          <p:attrName>ppt_y</p:attrName>
                                        </p:attrNameLst>
                                      </p:cBhvr>
                                      <p:tavLst>
                                        <p:tav tm="0">
                                          <p:val>
                                            <p:strVal val="#ppt_y+#ppt_h*1.125000"/>
                                          </p:val>
                                        </p:tav>
                                        <p:tav tm="100000">
                                          <p:val>
                                            <p:strVal val="#ppt_y"/>
                                          </p:val>
                                        </p:tav>
                                      </p:tavLst>
                                    </p:anim>
                                    <p:animEffect transition="in" filter="wipe(up)">
                                      <p:cBhvr>
                                        <p:cTn id="46" dur="300"/>
                                        <p:tgtEl>
                                          <p:spTgt spid="15"/>
                                        </p:tgtEl>
                                      </p:cBhvr>
                                    </p:animEffect>
                                  </p:childTnLst>
                                </p:cTn>
                              </p:par>
                            </p:childTnLst>
                          </p:cTn>
                        </p:par>
                        <p:par>
                          <p:cTn id="47" fill="hold">
                            <p:stCondLst>
                              <p:cond delay="2400"/>
                            </p:stCondLst>
                            <p:childTnLst>
                              <p:par>
                                <p:cTn id="48" presetID="1" presetClass="entr" presetSubtype="0" fill="hold" grpId="0" nodeType="afterEffect">
                                  <p:stCondLst>
                                    <p:cond delay="0"/>
                                  </p:stCondLst>
                                  <p:childTnLst>
                                    <p:set>
                                      <p:cBhvr>
                                        <p:cTn id="49" dur="1" fill="hold">
                                          <p:stCondLst>
                                            <p:cond delay="0"/>
                                          </p:stCondLst>
                                        </p:cTn>
                                        <p:tgtEl>
                                          <p:spTgt spid="80"/>
                                        </p:tgtEl>
                                        <p:attrNameLst>
                                          <p:attrName>style.visibility</p:attrName>
                                        </p:attrNameLst>
                                      </p:cBhvr>
                                      <p:to>
                                        <p:strVal val="visible"/>
                                      </p:to>
                                    </p:set>
                                  </p:childTnLst>
                                </p:cTn>
                              </p:par>
                            </p:childTnLst>
                          </p:cTn>
                        </p:par>
                        <p:par>
                          <p:cTn id="50" fill="hold">
                            <p:stCondLst>
                              <p:cond delay="2400"/>
                            </p:stCondLst>
                            <p:childTnLst>
                              <p:par>
                                <p:cTn id="51" presetID="12" presetClass="entr" presetSubtype="4" fill="hold" nodeType="after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additive="base">
                                        <p:cTn id="53" dur="300"/>
                                        <p:tgtEl>
                                          <p:spTgt spid="41"/>
                                        </p:tgtEl>
                                        <p:attrNameLst>
                                          <p:attrName>ppt_y</p:attrName>
                                        </p:attrNameLst>
                                      </p:cBhvr>
                                      <p:tavLst>
                                        <p:tav tm="0">
                                          <p:val>
                                            <p:strVal val="#ppt_y+#ppt_h*1.125000"/>
                                          </p:val>
                                        </p:tav>
                                        <p:tav tm="100000">
                                          <p:val>
                                            <p:strVal val="#ppt_y"/>
                                          </p:val>
                                        </p:tav>
                                      </p:tavLst>
                                    </p:anim>
                                    <p:animEffect transition="in" filter="wipe(up)">
                                      <p:cBhvr>
                                        <p:cTn id="54" dur="300"/>
                                        <p:tgtEl>
                                          <p:spTgt spid="41"/>
                                        </p:tgtEl>
                                      </p:cBhvr>
                                    </p:animEffect>
                                  </p:childTnLst>
                                </p:cTn>
                              </p:par>
                            </p:childTnLst>
                          </p:cTn>
                        </p:par>
                        <p:par>
                          <p:cTn id="55" fill="hold">
                            <p:stCondLst>
                              <p:cond delay="2700"/>
                            </p:stCondLst>
                            <p:childTnLst>
                              <p:par>
                                <p:cTn id="56" presetID="12" presetClass="entr" presetSubtype="4" fill="hold" grpId="0" nodeType="afterEffect">
                                  <p:stCondLst>
                                    <p:cond delay="0"/>
                                  </p:stCondLst>
                                  <p:childTnLst>
                                    <p:set>
                                      <p:cBhvr>
                                        <p:cTn id="57" dur="1" fill="hold">
                                          <p:stCondLst>
                                            <p:cond delay="0"/>
                                          </p:stCondLst>
                                        </p:cTn>
                                        <p:tgtEl>
                                          <p:spTgt spid="30"/>
                                        </p:tgtEl>
                                        <p:attrNameLst>
                                          <p:attrName>style.visibility</p:attrName>
                                        </p:attrNameLst>
                                      </p:cBhvr>
                                      <p:to>
                                        <p:strVal val="visible"/>
                                      </p:to>
                                    </p:set>
                                    <p:anim calcmode="lin" valueType="num">
                                      <p:cBhvr additive="base">
                                        <p:cTn id="58" dur="300"/>
                                        <p:tgtEl>
                                          <p:spTgt spid="30"/>
                                        </p:tgtEl>
                                        <p:attrNameLst>
                                          <p:attrName>ppt_y</p:attrName>
                                        </p:attrNameLst>
                                      </p:cBhvr>
                                      <p:tavLst>
                                        <p:tav tm="0">
                                          <p:val>
                                            <p:strVal val="#ppt_y+#ppt_h*1.125000"/>
                                          </p:val>
                                        </p:tav>
                                        <p:tav tm="100000">
                                          <p:val>
                                            <p:strVal val="#ppt_y"/>
                                          </p:val>
                                        </p:tav>
                                      </p:tavLst>
                                    </p:anim>
                                    <p:animEffect transition="in" filter="wipe(up)">
                                      <p:cBhvr>
                                        <p:cTn id="59" dur="300"/>
                                        <p:tgtEl>
                                          <p:spTgt spid="30"/>
                                        </p:tgtEl>
                                      </p:cBhvr>
                                    </p:animEffect>
                                  </p:childTnLst>
                                </p:cTn>
                              </p:par>
                            </p:childTnLst>
                          </p:cTn>
                        </p:par>
                        <p:par>
                          <p:cTn id="60" fill="hold">
                            <p:stCondLst>
                              <p:cond delay="3000"/>
                            </p:stCondLst>
                            <p:childTnLst>
                              <p:par>
                                <p:cTn id="61" presetID="1" presetClass="entr" presetSubtype="0" fill="hold" grpId="0" nodeType="afterEffect">
                                  <p:stCondLst>
                                    <p:cond delay="0"/>
                                  </p:stCondLst>
                                  <p:childTnLst>
                                    <p:set>
                                      <p:cBhvr>
                                        <p:cTn id="62" dur="1" fill="hold">
                                          <p:stCondLst>
                                            <p:cond delay="0"/>
                                          </p:stCondLst>
                                        </p:cTn>
                                        <p:tgtEl>
                                          <p:spTgt spid="84"/>
                                        </p:tgtEl>
                                        <p:attrNameLst>
                                          <p:attrName>style.visibility</p:attrName>
                                        </p:attrNameLst>
                                      </p:cBhvr>
                                      <p:to>
                                        <p:strVal val="visible"/>
                                      </p:to>
                                    </p:set>
                                  </p:childTnLst>
                                </p:cTn>
                              </p:par>
                            </p:childTnLst>
                          </p:cTn>
                        </p:par>
                        <p:par>
                          <p:cTn id="63" fill="hold">
                            <p:stCondLst>
                              <p:cond delay="3000"/>
                            </p:stCondLst>
                            <p:childTnLst>
                              <p:par>
                                <p:cTn id="64" presetID="12" presetClass="entr" presetSubtype="4" fill="hold" nodeType="afterEffect">
                                  <p:stCondLst>
                                    <p:cond delay="0"/>
                                  </p:stCondLst>
                                  <p:childTnLst>
                                    <p:set>
                                      <p:cBhvr>
                                        <p:cTn id="65" dur="1" fill="hold">
                                          <p:stCondLst>
                                            <p:cond delay="0"/>
                                          </p:stCondLst>
                                        </p:cTn>
                                        <p:tgtEl>
                                          <p:spTgt spid="57"/>
                                        </p:tgtEl>
                                        <p:attrNameLst>
                                          <p:attrName>style.visibility</p:attrName>
                                        </p:attrNameLst>
                                      </p:cBhvr>
                                      <p:to>
                                        <p:strVal val="visible"/>
                                      </p:to>
                                    </p:set>
                                    <p:anim calcmode="lin" valueType="num">
                                      <p:cBhvr additive="base">
                                        <p:cTn id="66" dur="300"/>
                                        <p:tgtEl>
                                          <p:spTgt spid="57"/>
                                        </p:tgtEl>
                                        <p:attrNameLst>
                                          <p:attrName>ppt_y</p:attrName>
                                        </p:attrNameLst>
                                      </p:cBhvr>
                                      <p:tavLst>
                                        <p:tav tm="0">
                                          <p:val>
                                            <p:strVal val="#ppt_y+#ppt_h*1.125000"/>
                                          </p:val>
                                        </p:tav>
                                        <p:tav tm="100000">
                                          <p:val>
                                            <p:strVal val="#ppt_y"/>
                                          </p:val>
                                        </p:tav>
                                      </p:tavLst>
                                    </p:anim>
                                    <p:animEffect transition="in" filter="wipe(up)">
                                      <p:cBhvr>
                                        <p:cTn id="67" dur="300"/>
                                        <p:tgtEl>
                                          <p:spTgt spid="57"/>
                                        </p:tgtEl>
                                      </p:cBhvr>
                                    </p:animEffect>
                                  </p:childTnLst>
                                </p:cTn>
                              </p:par>
                            </p:childTnLst>
                          </p:cTn>
                        </p:par>
                        <p:par>
                          <p:cTn id="68" fill="hold">
                            <p:stCondLst>
                              <p:cond delay="3300"/>
                            </p:stCondLst>
                            <p:childTnLst>
                              <p:par>
                                <p:cTn id="69" presetID="12" presetClass="entr" presetSubtype="4" fill="hold" nodeType="afterEffect">
                                  <p:stCondLst>
                                    <p:cond delay="0"/>
                                  </p:stCondLst>
                                  <p:childTnLst>
                                    <p:set>
                                      <p:cBhvr>
                                        <p:cTn id="70" dur="1" fill="hold">
                                          <p:stCondLst>
                                            <p:cond delay="0"/>
                                          </p:stCondLst>
                                        </p:cTn>
                                        <p:tgtEl>
                                          <p:spTgt spid="34"/>
                                        </p:tgtEl>
                                        <p:attrNameLst>
                                          <p:attrName>style.visibility</p:attrName>
                                        </p:attrNameLst>
                                      </p:cBhvr>
                                      <p:to>
                                        <p:strVal val="visible"/>
                                      </p:to>
                                    </p:set>
                                    <p:anim calcmode="lin" valueType="num">
                                      <p:cBhvr additive="base">
                                        <p:cTn id="71" dur="300"/>
                                        <p:tgtEl>
                                          <p:spTgt spid="34"/>
                                        </p:tgtEl>
                                        <p:attrNameLst>
                                          <p:attrName>ppt_y</p:attrName>
                                        </p:attrNameLst>
                                      </p:cBhvr>
                                      <p:tavLst>
                                        <p:tav tm="0">
                                          <p:val>
                                            <p:strVal val="#ppt_y+#ppt_h*1.125000"/>
                                          </p:val>
                                        </p:tav>
                                        <p:tav tm="100000">
                                          <p:val>
                                            <p:strVal val="#ppt_y"/>
                                          </p:val>
                                        </p:tav>
                                      </p:tavLst>
                                    </p:anim>
                                    <p:animEffect transition="in" filter="wipe(up)">
                                      <p:cBhvr>
                                        <p:cTn id="72" dur="300"/>
                                        <p:tgtEl>
                                          <p:spTgt spid="34"/>
                                        </p:tgtEl>
                                      </p:cBhvr>
                                    </p:animEffect>
                                  </p:childTnLst>
                                </p:cTn>
                              </p:par>
                            </p:childTnLst>
                          </p:cTn>
                        </p:par>
                        <p:par>
                          <p:cTn id="73" fill="hold">
                            <p:stCondLst>
                              <p:cond delay="3600"/>
                            </p:stCondLst>
                            <p:childTnLst>
                              <p:par>
                                <p:cTn id="74" presetID="12" presetClass="entr" presetSubtype="4" fill="hold" nodeType="afterEffect">
                                  <p:stCondLst>
                                    <p:cond delay="0"/>
                                  </p:stCondLst>
                                  <p:childTnLst>
                                    <p:set>
                                      <p:cBhvr>
                                        <p:cTn id="75" dur="1" fill="hold">
                                          <p:stCondLst>
                                            <p:cond delay="0"/>
                                          </p:stCondLst>
                                        </p:cTn>
                                        <p:tgtEl>
                                          <p:spTgt spid="59"/>
                                        </p:tgtEl>
                                        <p:attrNameLst>
                                          <p:attrName>style.visibility</p:attrName>
                                        </p:attrNameLst>
                                      </p:cBhvr>
                                      <p:to>
                                        <p:strVal val="visible"/>
                                      </p:to>
                                    </p:set>
                                    <p:anim calcmode="lin" valueType="num">
                                      <p:cBhvr additive="base">
                                        <p:cTn id="76" dur="300"/>
                                        <p:tgtEl>
                                          <p:spTgt spid="59"/>
                                        </p:tgtEl>
                                        <p:attrNameLst>
                                          <p:attrName>ppt_y</p:attrName>
                                        </p:attrNameLst>
                                      </p:cBhvr>
                                      <p:tavLst>
                                        <p:tav tm="0">
                                          <p:val>
                                            <p:strVal val="#ppt_y+#ppt_h*1.125000"/>
                                          </p:val>
                                        </p:tav>
                                        <p:tav tm="100000">
                                          <p:val>
                                            <p:strVal val="#ppt_y"/>
                                          </p:val>
                                        </p:tav>
                                      </p:tavLst>
                                    </p:anim>
                                    <p:animEffect transition="in" filter="wipe(up)">
                                      <p:cBhvr>
                                        <p:cTn id="77" dur="300"/>
                                        <p:tgtEl>
                                          <p:spTgt spid="59"/>
                                        </p:tgtEl>
                                      </p:cBhvr>
                                    </p:animEffect>
                                  </p:childTnLst>
                                </p:cTn>
                              </p:par>
                            </p:childTnLst>
                          </p:cTn>
                        </p:par>
                        <p:par>
                          <p:cTn id="78" fill="hold">
                            <p:stCondLst>
                              <p:cond delay="3900"/>
                            </p:stCondLst>
                            <p:childTnLst>
                              <p:par>
                                <p:cTn id="79" presetID="12" presetClass="entr" presetSubtype="4" fill="hold" grpId="0" nodeType="after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additive="base">
                                        <p:cTn id="81" dur="300"/>
                                        <p:tgtEl>
                                          <p:spTgt spid="33"/>
                                        </p:tgtEl>
                                        <p:attrNameLst>
                                          <p:attrName>ppt_y</p:attrName>
                                        </p:attrNameLst>
                                      </p:cBhvr>
                                      <p:tavLst>
                                        <p:tav tm="0">
                                          <p:val>
                                            <p:strVal val="#ppt_y+#ppt_h*1.125000"/>
                                          </p:val>
                                        </p:tav>
                                        <p:tav tm="100000">
                                          <p:val>
                                            <p:strVal val="#ppt_y"/>
                                          </p:val>
                                        </p:tav>
                                      </p:tavLst>
                                    </p:anim>
                                    <p:animEffect transition="in" filter="wipe(up)">
                                      <p:cBhvr>
                                        <p:cTn id="82" dur="300"/>
                                        <p:tgtEl>
                                          <p:spTgt spid="33"/>
                                        </p:tgtEl>
                                      </p:cBhvr>
                                    </p:animEffect>
                                  </p:childTnLst>
                                </p:cTn>
                              </p:par>
                            </p:childTnLst>
                          </p:cTn>
                        </p:par>
                        <p:par>
                          <p:cTn id="83" fill="hold">
                            <p:stCondLst>
                              <p:cond delay="4200"/>
                            </p:stCondLst>
                            <p:childTnLst>
                              <p:par>
                                <p:cTn id="84" presetID="1" presetClass="entr" presetSubtype="0" fill="hold" grpId="0" nodeType="afterEffect">
                                  <p:stCondLst>
                                    <p:cond delay="0"/>
                                  </p:stCondLst>
                                  <p:childTnLst>
                                    <p:set>
                                      <p:cBhvr>
                                        <p:cTn id="85" dur="1" fill="hold">
                                          <p:stCondLst>
                                            <p:cond delay="0"/>
                                          </p:stCondLst>
                                        </p:cTn>
                                        <p:tgtEl>
                                          <p:spTgt spid="85"/>
                                        </p:tgtEl>
                                        <p:attrNameLst>
                                          <p:attrName>style.visibility</p:attrName>
                                        </p:attrNameLst>
                                      </p:cBhvr>
                                      <p:to>
                                        <p:strVal val="visible"/>
                                      </p:to>
                                    </p:set>
                                  </p:childTnLst>
                                </p:cTn>
                              </p:par>
                            </p:childTnLst>
                          </p:cTn>
                        </p:par>
                        <p:par>
                          <p:cTn id="86" fill="hold">
                            <p:stCondLst>
                              <p:cond delay="4200"/>
                            </p:stCondLst>
                            <p:childTnLst>
                              <p:par>
                                <p:cTn id="87" presetID="12" presetClass="entr" presetSubtype="4" fill="hold" nodeType="afterEffect">
                                  <p:stCondLst>
                                    <p:cond delay="0"/>
                                  </p:stCondLst>
                                  <p:childTnLst>
                                    <p:set>
                                      <p:cBhvr>
                                        <p:cTn id="88" dur="1" fill="hold">
                                          <p:stCondLst>
                                            <p:cond delay="0"/>
                                          </p:stCondLst>
                                        </p:cTn>
                                        <p:tgtEl>
                                          <p:spTgt spid="62"/>
                                        </p:tgtEl>
                                        <p:attrNameLst>
                                          <p:attrName>style.visibility</p:attrName>
                                        </p:attrNameLst>
                                      </p:cBhvr>
                                      <p:to>
                                        <p:strVal val="visible"/>
                                      </p:to>
                                    </p:set>
                                    <p:anim calcmode="lin" valueType="num">
                                      <p:cBhvr additive="base">
                                        <p:cTn id="89" dur="300"/>
                                        <p:tgtEl>
                                          <p:spTgt spid="62"/>
                                        </p:tgtEl>
                                        <p:attrNameLst>
                                          <p:attrName>ppt_y</p:attrName>
                                        </p:attrNameLst>
                                      </p:cBhvr>
                                      <p:tavLst>
                                        <p:tav tm="0">
                                          <p:val>
                                            <p:strVal val="#ppt_y+#ppt_h*1.125000"/>
                                          </p:val>
                                        </p:tav>
                                        <p:tav tm="100000">
                                          <p:val>
                                            <p:strVal val="#ppt_y"/>
                                          </p:val>
                                        </p:tav>
                                      </p:tavLst>
                                    </p:anim>
                                    <p:animEffect transition="in" filter="wipe(up)">
                                      <p:cBhvr>
                                        <p:cTn id="90" dur="300"/>
                                        <p:tgtEl>
                                          <p:spTgt spid="62"/>
                                        </p:tgtEl>
                                      </p:cBhvr>
                                    </p:animEffect>
                                  </p:childTnLst>
                                </p:cTn>
                              </p:par>
                            </p:childTnLst>
                          </p:cTn>
                        </p:par>
                        <p:par>
                          <p:cTn id="91" fill="hold">
                            <p:stCondLst>
                              <p:cond delay="4500"/>
                            </p:stCondLst>
                            <p:childTnLst>
                              <p:par>
                                <p:cTn id="92" presetID="12" presetClass="entr" presetSubtype="4" fill="hold" nodeType="afterEffect">
                                  <p:stCondLst>
                                    <p:cond delay="0"/>
                                  </p:stCondLst>
                                  <p:childTnLst>
                                    <p:set>
                                      <p:cBhvr>
                                        <p:cTn id="93" dur="1" fill="hold">
                                          <p:stCondLst>
                                            <p:cond delay="0"/>
                                          </p:stCondLst>
                                        </p:cTn>
                                        <p:tgtEl>
                                          <p:spTgt spid="65"/>
                                        </p:tgtEl>
                                        <p:attrNameLst>
                                          <p:attrName>style.visibility</p:attrName>
                                        </p:attrNameLst>
                                      </p:cBhvr>
                                      <p:to>
                                        <p:strVal val="visible"/>
                                      </p:to>
                                    </p:set>
                                    <p:anim calcmode="lin" valueType="num">
                                      <p:cBhvr additive="base">
                                        <p:cTn id="94" dur="300"/>
                                        <p:tgtEl>
                                          <p:spTgt spid="65"/>
                                        </p:tgtEl>
                                        <p:attrNameLst>
                                          <p:attrName>ppt_y</p:attrName>
                                        </p:attrNameLst>
                                      </p:cBhvr>
                                      <p:tavLst>
                                        <p:tav tm="0">
                                          <p:val>
                                            <p:strVal val="#ppt_y+#ppt_h*1.125000"/>
                                          </p:val>
                                        </p:tav>
                                        <p:tav tm="100000">
                                          <p:val>
                                            <p:strVal val="#ppt_y"/>
                                          </p:val>
                                        </p:tav>
                                      </p:tavLst>
                                    </p:anim>
                                    <p:animEffect transition="in" filter="wipe(up)">
                                      <p:cBhvr>
                                        <p:cTn id="95" dur="300"/>
                                        <p:tgtEl>
                                          <p:spTgt spid="65"/>
                                        </p:tgtEl>
                                      </p:cBhvr>
                                    </p:animEffect>
                                  </p:childTnLst>
                                </p:cTn>
                              </p:par>
                            </p:childTnLst>
                          </p:cTn>
                        </p:par>
                        <p:par>
                          <p:cTn id="96" fill="hold">
                            <p:stCondLst>
                              <p:cond delay="4800"/>
                            </p:stCondLst>
                            <p:childTnLst>
                              <p:par>
                                <p:cTn id="97" presetID="12" presetClass="entr" presetSubtype="4" fill="hold" grpId="0" nodeType="afterEffect">
                                  <p:stCondLst>
                                    <p:cond delay="0"/>
                                  </p:stCondLst>
                                  <p:childTnLst>
                                    <p:set>
                                      <p:cBhvr>
                                        <p:cTn id="98" dur="1" fill="hold">
                                          <p:stCondLst>
                                            <p:cond delay="0"/>
                                          </p:stCondLst>
                                        </p:cTn>
                                        <p:tgtEl>
                                          <p:spTgt spid="70"/>
                                        </p:tgtEl>
                                        <p:attrNameLst>
                                          <p:attrName>style.visibility</p:attrName>
                                        </p:attrNameLst>
                                      </p:cBhvr>
                                      <p:to>
                                        <p:strVal val="visible"/>
                                      </p:to>
                                    </p:set>
                                    <p:anim calcmode="lin" valueType="num">
                                      <p:cBhvr additive="base">
                                        <p:cTn id="99" dur="300"/>
                                        <p:tgtEl>
                                          <p:spTgt spid="70"/>
                                        </p:tgtEl>
                                        <p:attrNameLst>
                                          <p:attrName>ppt_y</p:attrName>
                                        </p:attrNameLst>
                                      </p:cBhvr>
                                      <p:tavLst>
                                        <p:tav tm="0">
                                          <p:val>
                                            <p:strVal val="#ppt_y+#ppt_h*1.125000"/>
                                          </p:val>
                                        </p:tav>
                                        <p:tav tm="100000">
                                          <p:val>
                                            <p:strVal val="#ppt_y"/>
                                          </p:val>
                                        </p:tav>
                                      </p:tavLst>
                                    </p:anim>
                                    <p:animEffect transition="in" filter="wipe(up)">
                                      <p:cBhvr>
                                        <p:cTn id="100" dur="300"/>
                                        <p:tgtEl>
                                          <p:spTgt spid="70"/>
                                        </p:tgtEl>
                                      </p:cBhvr>
                                    </p:animEffect>
                                  </p:childTnLst>
                                </p:cTn>
                              </p:par>
                            </p:childTnLst>
                          </p:cTn>
                        </p:par>
                        <p:par>
                          <p:cTn id="101" fill="hold">
                            <p:stCondLst>
                              <p:cond delay="5100"/>
                            </p:stCondLst>
                            <p:childTnLst>
                              <p:par>
                                <p:cTn id="102" presetID="1" presetClass="entr" presetSubtype="0" fill="hold" grpId="0" nodeType="afterEffect">
                                  <p:stCondLst>
                                    <p:cond delay="0"/>
                                  </p:stCondLst>
                                  <p:childTnLst>
                                    <p:set>
                                      <p:cBhvr>
                                        <p:cTn id="103" dur="1" fill="hold">
                                          <p:stCondLst>
                                            <p:cond delay="0"/>
                                          </p:stCondLst>
                                        </p:cTn>
                                        <p:tgtEl>
                                          <p:spTgt spid="86"/>
                                        </p:tgtEl>
                                        <p:attrNameLst>
                                          <p:attrName>style.visibility</p:attrName>
                                        </p:attrNameLst>
                                      </p:cBhvr>
                                      <p:to>
                                        <p:strVal val="visible"/>
                                      </p:to>
                                    </p:set>
                                  </p:childTnLst>
                                </p:cTn>
                              </p:par>
                            </p:childTnLst>
                          </p:cTn>
                        </p:par>
                        <p:par>
                          <p:cTn id="104" fill="hold">
                            <p:stCondLst>
                              <p:cond delay="5100"/>
                            </p:stCondLst>
                            <p:childTnLst>
                              <p:par>
                                <p:cTn id="105" presetID="12" presetClass="entr" presetSubtype="4" fill="hold" nodeType="afterEffect">
                                  <p:stCondLst>
                                    <p:cond delay="0"/>
                                  </p:stCondLst>
                                  <p:childTnLst>
                                    <p:set>
                                      <p:cBhvr>
                                        <p:cTn id="106" dur="1" fill="hold">
                                          <p:stCondLst>
                                            <p:cond delay="0"/>
                                          </p:stCondLst>
                                        </p:cTn>
                                        <p:tgtEl>
                                          <p:spTgt spid="43"/>
                                        </p:tgtEl>
                                        <p:attrNameLst>
                                          <p:attrName>style.visibility</p:attrName>
                                        </p:attrNameLst>
                                      </p:cBhvr>
                                      <p:to>
                                        <p:strVal val="visible"/>
                                      </p:to>
                                    </p:set>
                                    <p:anim calcmode="lin" valueType="num">
                                      <p:cBhvr additive="base">
                                        <p:cTn id="107" dur="300"/>
                                        <p:tgtEl>
                                          <p:spTgt spid="43"/>
                                        </p:tgtEl>
                                        <p:attrNameLst>
                                          <p:attrName>ppt_y</p:attrName>
                                        </p:attrNameLst>
                                      </p:cBhvr>
                                      <p:tavLst>
                                        <p:tav tm="0">
                                          <p:val>
                                            <p:strVal val="#ppt_y+#ppt_h*1.125000"/>
                                          </p:val>
                                        </p:tav>
                                        <p:tav tm="100000">
                                          <p:val>
                                            <p:strVal val="#ppt_y"/>
                                          </p:val>
                                        </p:tav>
                                      </p:tavLst>
                                    </p:anim>
                                    <p:animEffect transition="in" filter="wipe(up)">
                                      <p:cBhvr>
                                        <p:cTn id="108" dur="300"/>
                                        <p:tgtEl>
                                          <p:spTgt spid="43"/>
                                        </p:tgtEl>
                                      </p:cBhvr>
                                    </p:animEffect>
                                  </p:childTnLst>
                                </p:cTn>
                              </p:par>
                            </p:childTnLst>
                          </p:cTn>
                        </p:par>
                        <p:par>
                          <p:cTn id="109" fill="hold">
                            <p:stCondLst>
                              <p:cond delay="5400"/>
                            </p:stCondLst>
                            <p:childTnLst>
                              <p:par>
                                <p:cTn id="110" presetID="26" presetClass="emph" presetSubtype="0" repeatCount="indefinite" fill="hold" grpId="1" nodeType="afterEffect">
                                  <p:stCondLst>
                                    <p:cond delay="0"/>
                                  </p:stCondLst>
                                  <p:childTnLst>
                                    <p:animEffect transition="out" filter="fade">
                                      <p:cBhvr>
                                        <p:cTn id="111" dur="1000" tmFilter="0, 0; .2, .5; .8, .5; 1, 0"/>
                                        <p:tgtEl>
                                          <p:spTgt spid="70"/>
                                        </p:tgtEl>
                                      </p:cBhvr>
                                    </p:animEffect>
                                    <p:animScale>
                                      <p:cBhvr>
                                        <p:cTn id="112" dur="500" autoRev="1" fill="hold"/>
                                        <p:tgtEl>
                                          <p:spTgt spid="70"/>
                                        </p:tgtEl>
                                      </p:cBhvr>
                                      <p:by x="105000" y="105000"/>
                                    </p:animScale>
                                  </p:childTnLst>
                                </p:cTn>
                              </p:par>
                            </p:childTnLst>
                          </p:cTn>
                        </p:par>
                        <p:par>
                          <p:cTn id="113" fill="hold">
                            <p:stCondLst>
                              <p:cond delay="6400"/>
                            </p:stCondLst>
                            <p:childTnLst>
                              <p:par>
                                <p:cTn id="114" presetID="12" presetClass="entr" presetSubtype="4" fill="hold" nodeType="afterEffect">
                                  <p:stCondLst>
                                    <p:cond delay="0"/>
                                  </p:stCondLst>
                                  <p:childTnLst>
                                    <p:set>
                                      <p:cBhvr>
                                        <p:cTn id="115" dur="1" fill="hold">
                                          <p:stCondLst>
                                            <p:cond delay="0"/>
                                          </p:stCondLst>
                                        </p:cTn>
                                        <p:tgtEl>
                                          <p:spTgt spid="32"/>
                                        </p:tgtEl>
                                        <p:attrNameLst>
                                          <p:attrName>style.visibility</p:attrName>
                                        </p:attrNameLst>
                                      </p:cBhvr>
                                      <p:to>
                                        <p:strVal val="visible"/>
                                      </p:to>
                                    </p:set>
                                    <p:anim calcmode="lin" valueType="num">
                                      <p:cBhvr additive="base">
                                        <p:cTn id="116" dur="500"/>
                                        <p:tgtEl>
                                          <p:spTgt spid="32"/>
                                        </p:tgtEl>
                                        <p:attrNameLst>
                                          <p:attrName>ppt_y</p:attrName>
                                        </p:attrNameLst>
                                      </p:cBhvr>
                                      <p:tavLst>
                                        <p:tav tm="0">
                                          <p:val>
                                            <p:strVal val="#ppt_y+#ppt_h*1.125000"/>
                                          </p:val>
                                        </p:tav>
                                        <p:tav tm="100000">
                                          <p:val>
                                            <p:strVal val="#ppt_y"/>
                                          </p:val>
                                        </p:tav>
                                      </p:tavLst>
                                    </p:anim>
                                    <p:animEffect transition="in" filter="wipe(up)">
                                      <p:cBhvr>
                                        <p:cTn id="117" dur="500"/>
                                        <p:tgtEl>
                                          <p:spTgt spid="32"/>
                                        </p:tgtEl>
                                      </p:cBhvr>
                                    </p:animEffect>
                                  </p:childTnLst>
                                </p:cTn>
                              </p:par>
                            </p:childTnLst>
                          </p:cTn>
                        </p:par>
                        <p:par>
                          <p:cTn id="118" fill="hold">
                            <p:stCondLst>
                              <p:cond delay="6900"/>
                            </p:stCondLst>
                            <p:childTnLst>
                              <p:par>
                                <p:cTn id="119" presetID="26" presetClass="emph" presetSubtype="0" repeatCount="4000" fill="hold" nodeType="afterEffect">
                                  <p:stCondLst>
                                    <p:cond delay="0"/>
                                  </p:stCondLst>
                                  <p:childTnLst>
                                    <p:animEffect transition="out" filter="fade">
                                      <p:cBhvr>
                                        <p:cTn id="120" dur="1000" tmFilter="0, 0; .2, .5; .8, .5; 1, 0"/>
                                        <p:tgtEl>
                                          <p:spTgt spid="32"/>
                                        </p:tgtEl>
                                      </p:cBhvr>
                                    </p:animEffect>
                                    <p:animScale>
                                      <p:cBhvr>
                                        <p:cTn id="121" dur="500" autoRev="1" fill="hold"/>
                                        <p:tgtEl>
                                          <p:spTgt spid="32"/>
                                        </p:tgtEl>
                                      </p:cBhvr>
                                      <p:by x="105000" y="105000"/>
                                    </p:animScale>
                                  </p:childTnLst>
                                </p:cTn>
                              </p:par>
                              <p:par>
                                <p:cTn id="122" presetID="12" presetClass="entr" presetSubtype="4" fill="hold" grpId="0" nodeType="withEffect">
                                  <p:stCondLst>
                                    <p:cond delay="0"/>
                                  </p:stCondLst>
                                  <p:childTnLst>
                                    <p:set>
                                      <p:cBhvr>
                                        <p:cTn id="123" dur="1" fill="hold">
                                          <p:stCondLst>
                                            <p:cond delay="0"/>
                                          </p:stCondLst>
                                        </p:cTn>
                                        <p:tgtEl>
                                          <p:spTgt spid="35"/>
                                        </p:tgtEl>
                                        <p:attrNameLst>
                                          <p:attrName>style.visibility</p:attrName>
                                        </p:attrNameLst>
                                      </p:cBhvr>
                                      <p:to>
                                        <p:strVal val="visible"/>
                                      </p:to>
                                    </p:set>
                                    <p:anim calcmode="lin" valueType="num">
                                      <p:cBhvr additive="base">
                                        <p:cTn id="124" dur="500"/>
                                        <p:tgtEl>
                                          <p:spTgt spid="35"/>
                                        </p:tgtEl>
                                        <p:attrNameLst>
                                          <p:attrName>ppt_y</p:attrName>
                                        </p:attrNameLst>
                                      </p:cBhvr>
                                      <p:tavLst>
                                        <p:tav tm="0">
                                          <p:val>
                                            <p:strVal val="#ppt_y+#ppt_h*1.125000"/>
                                          </p:val>
                                        </p:tav>
                                        <p:tav tm="100000">
                                          <p:val>
                                            <p:strVal val="#ppt_y"/>
                                          </p:val>
                                        </p:tav>
                                      </p:tavLst>
                                    </p:anim>
                                    <p:animEffect transition="in" filter="wipe(up)">
                                      <p:cBhvr>
                                        <p:cTn id="12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30" grpId="0" animBg="1"/>
      <p:bldP spid="33" grpId="0" animBg="1"/>
      <p:bldP spid="70" grpId="0" animBg="1"/>
      <p:bldP spid="70" grpId="1" animBg="1"/>
      <p:bldP spid="78" grpId="0"/>
      <p:bldP spid="80" grpId="0"/>
      <p:bldP spid="84" grpId="0"/>
      <p:bldP spid="85" grpId="0"/>
      <p:bldP spid="86" grpId="0"/>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E0A24F4E-3BCE-A04D-875F-51529AD9A36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8" name="Rechthoek 7">
            <a:extLst>
              <a:ext uri="{FF2B5EF4-FFF2-40B4-BE49-F238E27FC236}">
                <a16:creationId xmlns:a16="http://schemas.microsoft.com/office/drawing/2014/main" id="{A38EFA8D-2BB1-804B-9736-85C421B170FC}"/>
              </a:ext>
            </a:extLst>
          </p:cNvPr>
          <p:cNvSpPr/>
          <p:nvPr/>
        </p:nvSpPr>
        <p:spPr>
          <a:xfrm>
            <a:off x="-49463" y="0"/>
            <a:ext cx="12192000" cy="7452049"/>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9" name="Groep 8">
            <a:extLst>
              <a:ext uri="{FF2B5EF4-FFF2-40B4-BE49-F238E27FC236}">
                <a16:creationId xmlns:a16="http://schemas.microsoft.com/office/drawing/2014/main" id="{D9792778-36F4-9E4B-8449-C348F673C861}"/>
              </a:ext>
            </a:extLst>
          </p:cNvPr>
          <p:cNvGrpSpPr/>
          <p:nvPr/>
        </p:nvGrpSpPr>
        <p:grpSpPr>
          <a:xfrm>
            <a:off x="0" y="4865820"/>
            <a:ext cx="12192000" cy="1992180"/>
            <a:chOff x="0" y="4865820"/>
            <a:chExt cx="12192000" cy="1992180"/>
          </a:xfrm>
          <a:effectLst>
            <a:outerShdw blurRad="50800" dist="38100" dir="2700000" algn="tl" rotWithShape="0">
              <a:prstClr val="black">
                <a:alpha val="40000"/>
              </a:prstClr>
            </a:outerShdw>
          </a:effectLst>
        </p:grpSpPr>
        <p:sp>
          <p:nvSpPr>
            <p:cNvPr id="10" name="Rechthoek 9">
              <a:extLst>
                <a:ext uri="{FF2B5EF4-FFF2-40B4-BE49-F238E27FC236}">
                  <a16:creationId xmlns:a16="http://schemas.microsoft.com/office/drawing/2014/main" id="{A3CFDCC7-7B2D-0D4A-8BDB-A22A34B6591E}"/>
                </a:ext>
              </a:extLst>
            </p:cNvPr>
            <p:cNvSpPr/>
            <p:nvPr/>
          </p:nvSpPr>
          <p:spPr>
            <a:xfrm flipV="1">
              <a:off x="0" y="4865820"/>
              <a:ext cx="12192000" cy="1992180"/>
            </a:xfrm>
            <a:prstGeom prst="rect">
              <a:avLst/>
            </a:prstGeom>
            <a:solidFill>
              <a:srgbClr val="006C72">
                <a:alpha val="67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Tekstvak 10">
              <a:extLst>
                <a:ext uri="{FF2B5EF4-FFF2-40B4-BE49-F238E27FC236}">
                  <a16:creationId xmlns:a16="http://schemas.microsoft.com/office/drawing/2014/main" id="{257A3113-606D-C345-AF95-C859D39CF1D9}"/>
                </a:ext>
              </a:extLst>
            </p:cNvPr>
            <p:cNvSpPr txBox="1"/>
            <p:nvPr/>
          </p:nvSpPr>
          <p:spPr>
            <a:xfrm>
              <a:off x="355600" y="5295920"/>
              <a:ext cx="4724400" cy="1015663"/>
            </a:xfrm>
            <a:prstGeom prst="rect">
              <a:avLst/>
            </a:prstGeom>
            <a:noFill/>
            <a:effectLst>
              <a:outerShdw blurRad="50800" dist="38100" dir="2700000" algn="tl" rotWithShape="0">
                <a:prstClr val="black">
                  <a:alpha val="40000"/>
                </a:prstClr>
              </a:outerShdw>
            </a:effectLst>
          </p:spPr>
          <p:txBody>
            <a:bodyPr wrap="square" rtlCol="0">
              <a:spAutoFit/>
            </a:bodyPr>
            <a:lstStyle/>
            <a:p>
              <a:r>
                <a:rPr lang="nl-NL" sz="6000" dirty="0" err="1">
                  <a:solidFill>
                    <a:schemeClr val="bg1"/>
                  </a:solidFill>
                </a:rPr>
                <a:t>Capabilities</a:t>
              </a:r>
              <a:endParaRPr lang="nl-NL" sz="6000" dirty="0">
                <a:solidFill>
                  <a:schemeClr val="bg1"/>
                </a:solidFill>
              </a:endParaRPr>
            </a:p>
          </p:txBody>
        </p:sp>
      </p:grpSp>
      <p:grpSp>
        <p:nvGrpSpPr>
          <p:cNvPr id="12" name="Groep 11">
            <a:extLst>
              <a:ext uri="{FF2B5EF4-FFF2-40B4-BE49-F238E27FC236}">
                <a16:creationId xmlns:a16="http://schemas.microsoft.com/office/drawing/2014/main" id="{9575DCFD-02A6-3447-ACDD-73F94848CFDB}"/>
              </a:ext>
            </a:extLst>
          </p:cNvPr>
          <p:cNvGrpSpPr/>
          <p:nvPr/>
        </p:nvGrpSpPr>
        <p:grpSpPr>
          <a:xfrm>
            <a:off x="0" y="0"/>
            <a:ext cx="3960000" cy="4680000"/>
            <a:chOff x="0" y="0"/>
            <a:chExt cx="3960000" cy="4680000"/>
          </a:xfrm>
        </p:grpSpPr>
        <p:sp>
          <p:nvSpPr>
            <p:cNvPr id="13" name="Rechthoek 12">
              <a:hlinkClick r:id="rId3" action="ppaction://hlinksldjump"/>
              <a:extLst>
                <a:ext uri="{FF2B5EF4-FFF2-40B4-BE49-F238E27FC236}">
                  <a16:creationId xmlns:a16="http://schemas.microsoft.com/office/drawing/2014/main" id="{0EEA4F35-244A-1B45-94D5-006E090C7368}"/>
                </a:ext>
              </a:extLst>
            </p:cNvPr>
            <p:cNvSpPr/>
            <p:nvPr/>
          </p:nvSpPr>
          <p:spPr>
            <a:xfrm>
              <a:off x="0" y="0"/>
              <a:ext cx="3960000" cy="4680000"/>
            </a:xfrm>
            <a:prstGeom prst="rect">
              <a:avLst/>
            </a:prstGeom>
            <a:solidFill>
              <a:srgbClr val="006C72">
                <a:alpha val="67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4" name="Afbeelding 13">
              <a:hlinkClick r:id="rId3" action="ppaction://hlinksldjump"/>
              <a:extLst>
                <a:ext uri="{FF2B5EF4-FFF2-40B4-BE49-F238E27FC236}">
                  <a16:creationId xmlns:a16="http://schemas.microsoft.com/office/drawing/2014/main" id="{68FC390E-7609-A440-A7F6-7E764365A6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421" y="412510"/>
              <a:ext cx="2812757" cy="2999496"/>
            </a:xfrm>
            <a:prstGeom prst="rect">
              <a:avLst/>
            </a:prstGeom>
            <a:effectLst>
              <a:outerShdw blurRad="50800" dist="38100" dir="2700000" algn="tl" rotWithShape="0">
                <a:prstClr val="black">
                  <a:alpha val="40000"/>
                </a:prstClr>
              </a:outerShdw>
            </a:effectLst>
          </p:spPr>
        </p:pic>
        <p:sp>
          <p:nvSpPr>
            <p:cNvPr id="15" name="Tekstvak 14">
              <a:hlinkClick r:id="rId3" action="ppaction://hlinksldjump"/>
              <a:extLst>
                <a:ext uri="{FF2B5EF4-FFF2-40B4-BE49-F238E27FC236}">
                  <a16:creationId xmlns:a16="http://schemas.microsoft.com/office/drawing/2014/main" id="{061AD9C0-4F39-774E-817B-127F0086BEDB}"/>
                </a:ext>
              </a:extLst>
            </p:cNvPr>
            <p:cNvSpPr txBox="1"/>
            <p:nvPr/>
          </p:nvSpPr>
          <p:spPr>
            <a:xfrm>
              <a:off x="644378" y="3824505"/>
              <a:ext cx="2717800"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nl-NL" sz="3600" dirty="0">
                  <a:solidFill>
                    <a:schemeClr val="bg1"/>
                  </a:solidFill>
                </a:rPr>
                <a:t>PCBA</a:t>
              </a:r>
            </a:p>
          </p:txBody>
        </p:sp>
      </p:grpSp>
      <p:grpSp>
        <p:nvGrpSpPr>
          <p:cNvPr id="16" name="Groep 15">
            <a:extLst>
              <a:ext uri="{FF2B5EF4-FFF2-40B4-BE49-F238E27FC236}">
                <a16:creationId xmlns:a16="http://schemas.microsoft.com/office/drawing/2014/main" id="{F5B092B4-DB8A-3045-A9F9-F9352DBA540E}"/>
              </a:ext>
            </a:extLst>
          </p:cNvPr>
          <p:cNvGrpSpPr/>
          <p:nvPr/>
        </p:nvGrpSpPr>
        <p:grpSpPr>
          <a:xfrm>
            <a:off x="4121691" y="0"/>
            <a:ext cx="3960000" cy="4680000"/>
            <a:chOff x="4121691" y="0"/>
            <a:chExt cx="3960000" cy="4680000"/>
          </a:xfrm>
        </p:grpSpPr>
        <p:sp>
          <p:nvSpPr>
            <p:cNvPr id="17" name="Rechthoek 16">
              <a:hlinkClick r:id="rId5" action="ppaction://hlinksldjump"/>
              <a:extLst>
                <a:ext uri="{FF2B5EF4-FFF2-40B4-BE49-F238E27FC236}">
                  <a16:creationId xmlns:a16="http://schemas.microsoft.com/office/drawing/2014/main" id="{C6AF29A4-0FF6-BF42-9DD6-B339660D809E}"/>
                </a:ext>
              </a:extLst>
            </p:cNvPr>
            <p:cNvSpPr/>
            <p:nvPr/>
          </p:nvSpPr>
          <p:spPr>
            <a:xfrm>
              <a:off x="4121691" y="0"/>
              <a:ext cx="3960000" cy="4680000"/>
            </a:xfrm>
            <a:prstGeom prst="rect">
              <a:avLst/>
            </a:prstGeom>
            <a:solidFill>
              <a:srgbClr val="006C72">
                <a:alpha val="67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8" name="Afbeelding 17">
              <a:hlinkClick r:id="rId5" action="ppaction://hlinksldjump"/>
              <a:extLst>
                <a:ext uri="{FF2B5EF4-FFF2-40B4-BE49-F238E27FC236}">
                  <a16:creationId xmlns:a16="http://schemas.microsoft.com/office/drawing/2014/main" id="{9BA00D75-D906-3F45-8BF2-6FD35407C2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1782" y="379852"/>
              <a:ext cx="3339018" cy="3098798"/>
            </a:xfrm>
            <a:prstGeom prst="rect">
              <a:avLst/>
            </a:prstGeom>
            <a:effectLst>
              <a:outerShdw blurRad="50800" dist="38100" dir="2700000" algn="tl" rotWithShape="0">
                <a:prstClr val="black">
                  <a:alpha val="40000"/>
                </a:prstClr>
              </a:outerShdw>
            </a:effectLst>
          </p:spPr>
        </p:pic>
        <p:sp>
          <p:nvSpPr>
            <p:cNvPr id="19" name="Tekstvak 18">
              <a:hlinkClick r:id="rId5" action="ppaction://hlinksldjump"/>
              <a:extLst>
                <a:ext uri="{FF2B5EF4-FFF2-40B4-BE49-F238E27FC236}">
                  <a16:creationId xmlns:a16="http://schemas.microsoft.com/office/drawing/2014/main" id="{F156074B-7A5F-2F4D-968D-A9FFE82AC641}"/>
                </a:ext>
              </a:extLst>
            </p:cNvPr>
            <p:cNvSpPr txBox="1"/>
            <p:nvPr/>
          </p:nvSpPr>
          <p:spPr>
            <a:xfrm>
              <a:off x="4755609" y="3756159"/>
              <a:ext cx="2915191"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nl-NL" sz="3600" dirty="0">
                  <a:solidFill>
                    <a:schemeClr val="bg1"/>
                  </a:solidFill>
                </a:rPr>
                <a:t>Unit Assembly</a:t>
              </a:r>
            </a:p>
          </p:txBody>
        </p:sp>
      </p:grpSp>
      <p:grpSp>
        <p:nvGrpSpPr>
          <p:cNvPr id="20" name="Groep 19">
            <a:extLst>
              <a:ext uri="{FF2B5EF4-FFF2-40B4-BE49-F238E27FC236}">
                <a16:creationId xmlns:a16="http://schemas.microsoft.com/office/drawing/2014/main" id="{2AACA0EF-108A-2A4F-9C9E-6DDCBBA78106}"/>
              </a:ext>
            </a:extLst>
          </p:cNvPr>
          <p:cNvGrpSpPr/>
          <p:nvPr/>
        </p:nvGrpSpPr>
        <p:grpSpPr>
          <a:xfrm>
            <a:off x="8243382" y="0"/>
            <a:ext cx="3960000" cy="4680000"/>
            <a:chOff x="8243382" y="0"/>
            <a:chExt cx="3960000" cy="4680000"/>
          </a:xfrm>
        </p:grpSpPr>
        <p:sp>
          <p:nvSpPr>
            <p:cNvPr id="21" name="Rechthoek 20">
              <a:hlinkClick r:id="rId7" action="ppaction://hlinksldjump"/>
              <a:extLst>
                <a:ext uri="{FF2B5EF4-FFF2-40B4-BE49-F238E27FC236}">
                  <a16:creationId xmlns:a16="http://schemas.microsoft.com/office/drawing/2014/main" id="{7DC7F35F-257E-A242-942D-99387398FBA6}"/>
                </a:ext>
              </a:extLst>
            </p:cNvPr>
            <p:cNvSpPr/>
            <p:nvPr/>
          </p:nvSpPr>
          <p:spPr>
            <a:xfrm>
              <a:off x="8243382" y="0"/>
              <a:ext cx="3960000" cy="4680000"/>
            </a:xfrm>
            <a:prstGeom prst="rect">
              <a:avLst/>
            </a:prstGeom>
            <a:solidFill>
              <a:srgbClr val="006C72">
                <a:alpha val="67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1">
              <a:hlinkClick r:id="rId7" action="ppaction://hlinksldjump"/>
              <a:extLst>
                <a:ext uri="{FF2B5EF4-FFF2-40B4-BE49-F238E27FC236}">
                  <a16:creationId xmlns:a16="http://schemas.microsoft.com/office/drawing/2014/main" id="{B5252F1D-361C-3F46-A011-BC96890B9D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43940" y="629880"/>
              <a:ext cx="3149058" cy="2813589"/>
            </a:xfrm>
            <a:prstGeom prst="rect">
              <a:avLst/>
            </a:prstGeom>
            <a:effectLst>
              <a:outerShdw blurRad="50800" dist="38100" dir="2700000" algn="tl" rotWithShape="0">
                <a:prstClr val="black">
                  <a:alpha val="40000"/>
                </a:prstClr>
              </a:outerShdw>
            </a:effectLst>
          </p:spPr>
        </p:pic>
        <p:sp>
          <p:nvSpPr>
            <p:cNvPr id="23" name="Tekstvak 22">
              <a:hlinkClick r:id="rId7" action="ppaction://hlinksldjump"/>
              <a:extLst>
                <a:ext uri="{FF2B5EF4-FFF2-40B4-BE49-F238E27FC236}">
                  <a16:creationId xmlns:a16="http://schemas.microsoft.com/office/drawing/2014/main" id="{8FD83F07-5947-4946-BADE-D3C7396F6730}"/>
                </a:ext>
              </a:extLst>
            </p:cNvPr>
            <p:cNvSpPr txBox="1"/>
            <p:nvPr/>
          </p:nvSpPr>
          <p:spPr>
            <a:xfrm>
              <a:off x="8326473" y="3738569"/>
              <a:ext cx="3793818"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nl-NL" sz="3600" dirty="0">
                  <a:solidFill>
                    <a:schemeClr val="bg1"/>
                  </a:solidFill>
                </a:rPr>
                <a:t>System Integration</a:t>
              </a:r>
            </a:p>
          </p:txBody>
        </p:sp>
      </p:grpSp>
      <p:pic>
        <p:nvPicPr>
          <p:cNvPr id="24" name="Afbeelding 23">
            <a:hlinkClick r:id="rId9" action="ppaction://hlinksldjump"/>
            <a:extLst>
              <a:ext uri="{FF2B5EF4-FFF2-40B4-BE49-F238E27FC236}">
                <a16:creationId xmlns:a16="http://schemas.microsoft.com/office/drawing/2014/main" id="{20141610-8DEE-478E-86F9-D96F6B4B2443}"/>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10890518" y="5427470"/>
            <a:ext cx="961919" cy="752562"/>
          </a:xfrm>
          <a:prstGeom prst="rect">
            <a:avLst/>
          </a:prstGeom>
          <a:effectLst>
            <a:outerShdw blurRad="50800" dist="38100" dir="2700000" algn="tl" rotWithShape="0">
              <a:prstClr val="black">
                <a:alpha val="40000"/>
              </a:prstClr>
            </a:outerShdw>
          </a:effectLst>
        </p:spPr>
      </p:pic>
      <p:sp>
        <p:nvSpPr>
          <p:cNvPr id="25" name="Tekstvak 24">
            <a:hlinkClick r:id="rId9" action="ppaction://hlinksldjump"/>
            <a:extLst>
              <a:ext uri="{FF2B5EF4-FFF2-40B4-BE49-F238E27FC236}">
                <a16:creationId xmlns:a16="http://schemas.microsoft.com/office/drawing/2014/main" id="{8536A093-475F-4622-AC4C-91DA496649CC}"/>
              </a:ext>
            </a:extLst>
          </p:cNvPr>
          <p:cNvSpPr txBox="1"/>
          <p:nvPr/>
        </p:nvSpPr>
        <p:spPr>
          <a:xfrm>
            <a:off x="11096832" y="6207041"/>
            <a:ext cx="647127"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nl-NL" b="1" dirty="0">
                <a:solidFill>
                  <a:schemeClr val="bg1"/>
                </a:solidFill>
              </a:rPr>
              <a:t>Back</a:t>
            </a:r>
          </a:p>
        </p:txBody>
      </p:sp>
    </p:spTree>
    <p:extLst>
      <p:ext uri="{BB962C8B-B14F-4D97-AF65-F5344CB8AC3E}">
        <p14:creationId xmlns:p14="http://schemas.microsoft.com/office/powerpoint/2010/main" val="153710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p:tgtEl>
                                          <p:spTgt spid="8"/>
                                        </p:tgtEl>
                                        <p:attrNameLst>
                                          <p:attrName>ppt_y</p:attrName>
                                        </p:attrNameLst>
                                      </p:cBhvr>
                                      <p:tavLst>
                                        <p:tav tm="0">
                                          <p:val>
                                            <p:strVal val="#ppt_y+#ppt_h*1.125000"/>
                                          </p:val>
                                        </p:tav>
                                        <p:tav tm="100000">
                                          <p:val>
                                            <p:strVal val="#ppt_y"/>
                                          </p:val>
                                        </p:tav>
                                      </p:tavLst>
                                    </p:anim>
                                    <p:animEffect transition="in" filter="wipe(up)">
                                      <p:cBhvr>
                                        <p:cTn id="8" dur="1500"/>
                                        <p:tgtEl>
                                          <p:spTgt spid="8"/>
                                        </p:tgtEl>
                                      </p:cBhvr>
                                    </p:animEffect>
                                  </p:childTnLst>
                                </p:cTn>
                              </p:par>
                            </p:childTnLst>
                          </p:cTn>
                        </p:par>
                        <p:par>
                          <p:cTn id="9" fill="hold">
                            <p:stCondLst>
                              <p:cond delay="1500"/>
                            </p:stCondLst>
                            <p:childTnLst>
                              <p:par>
                                <p:cTn id="10" presetID="1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p:tgtEl>
                                          <p:spTgt spid="9"/>
                                        </p:tgtEl>
                                        <p:attrNameLst>
                                          <p:attrName>ppt_y</p:attrName>
                                        </p:attrNameLst>
                                      </p:cBhvr>
                                      <p:tavLst>
                                        <p:tav tm="0">
                                          <p:val>
                                            <p:strVal val="#ppt_y+#ppt_h*1.125000"/>
                                          </p:val>
                                        </p:tav>
                                        <p:tav tm="100000">
                                          <p:val>
                                            <p:strVal val="#ppt_y"/>
                                          </p:val>
                                        </p:tav>
                                      </p:tavLst>
                                    </p:anim>
                                    <p:animEffect transition="in" filter="wipe(up)">
                                      <p:cBhvr>
                                        <p:cTn id="13" dur="1000"/>
                                        <p:tgtEl>
                                          <p:spTgt spid="9"/>
                                        </p:tgtEl>
                                      </p:cBhvr>
                                    </p:animEffect>
                                  </p:childTnLst>
                                </p:cTn>
                              </p:par>
                            </p:childTnLst>
                          </p:cTn>
                        </p:par>
                        <p:par>
                          <p:cTn id="14" fill="hold">
                            <p:stCondLst>
                              <p:cond delay="2500"/>
                            </p:stCondLst>
                            <p:childTnLst>
                              <p:par>
                                <p:cTn id="15" presetID="1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p:tgtEl>
                                          <p:spTgt spid="12"/>
                                        </p:tgtEl>
                                        <p:attrNameLst>
                                          <p:attrName>ppt_y</p:attrName>
                                        </p:attrNameLst>
                                      </p:cBhvr>
                                      <p:tavLst>
                                        <p:tav tm="0">
                                          <p:val>
                                            <p:strVal val="#ppt_y+#ppt_h*1.125000"/>
                                          </p:val>
                                        </p:tav>
                                        <p:tav tm="100000">
                                          <p:val>
                                            <p:strVal val="#ppt_y"/>
                                          </p:val>
                                        </p:tav>
                                      </p:tavLst>
                                    </p:anim>
                                    <p:animEffect transition="in" filter="wipe(up)">
                                      <p:cBhvr>
                                        <p:cTn id="18" dur="1000"/>
                                        <p:tgtEl>
                                          <p:spTgt spid="12"/>
                                        </p:tgtEl>
                                      </p:cBhvr>
                                    </p:animEffect>
                                  </p:childTnLst>
                                </p:cTn>
                              </p:par>
                            </p:childTnLst>
                          </p:cTn>
                        </p:par>
                        <p:par>
                          <p:cTn id="19" fill="hold">
                            <p:stCondLst>
                              <p:cond delay="3500"/>
                            </p:stCondLst>
                            <p:childTnLst>
                              <p:par>
                                <p:cTn id="20" presetID="12" presetClass="entr" presetSubtype="4"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1000"/>
                                        <p:tgtEl>
                                          <p:spTgt spid="16"/>
                                        </p:tgtEl>
                                        <p:attrNameLst>
                                          <p:attrName>ppt_y</p:attrName>
                                        </p:attrNameLst>
                                      </p:cBhvr>
                                      <p:tavLst>
                                        <p:tav tm="0">
                                          <p:val>
                                            <p:strVal val="#ppt_y+#ppt_h*1.125000"/>
                                          </p:val>
                                        </p:tav>
                                        <p:tav tm="100000">
                                          <p:val>
                                            <p:strVal val="#ppt_y"/>
                                          </p:val>
                                        </p:tav>
                                      </p:tavLst>
                                    </p:anim>
                                    <p:animEffect transition="in" filter="wipe(up)">
                                      <p:cBhvr>
                                        <p:cTn id="23" dur="1000"/>
                                        <p:tgtEl>
                                          <p:spTgt spid="16"/>
                                        </p:tgtEl>
                                      </p:cBhvr>
                                    </p:animEffect>
                                  </p:childTnLst>
                                </p:cTn>
                              </p:par>
                            </p:childTnLst>
                          </p:cTn>
                        </p:par>
                        <p:par>
                          <p:cTn id="24" fill="hold">
                            <p:stCondLst>
                              <p:cond delay="4500"/>
                            </p:stCondLst>
                            <p:childTnLst>
                              <p:par>
                                <p:cTn id="25" presetID="12" presetClass="entr" presetSubtype="4"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1000"/>
                                        <p:tgtEl>
                                          <p:spTgt spid="20"/>
                                        </p:tgtEl>
                                        <p:attrNameLst>
                                          <p:attrName>ppt_y</p:attrName>
                                        </p:attrNameLst>
                                      </p:cBhvr>
                                      <p:tavLst>
                                        <p:tav tm="0">
                                          <p:val>
                                            <p:strVal val="#ppt_y+#ppt_h*1.125000"/>
                                          </p:val>
                                        </p:tav>
                                        <p:tav tm="100000">
                                          <p:val>
                                            <p:strVal val="#ppt_y"/>
                                          </p:val>
                                        </p:tav>
                                      </p:tavLst>
                                    </p:anim>
                                    <p:animEffect transition="in" filter="wipe(up)">
                                      <p:cBhvr>
                                        <p:cTn id="28" dur="1000"/>
                                        <p:tgtEl>
                                          <p:spTgt spid="20"/>
                                        </p:tgtEl>
                                      </p:cBhvr>
                                    </p:animEffect>
                                  </p:childTnLst>
                                </p:cTn>
                              </p:par>
                            </p:childTnLst>
                          </p:cTn>
                        </p:par>
                        <p:par>
                          <p:cTn id="29" fill="hold">
                            <p:stCondLst>
                              <p:cond delay="5500"/>
                            </p:stCondLst>
                            <p:childTnLst>
                              <p:par>
                                <p:cTn id="30" presetID="12" presetClass="entr" presetSubtype="4"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p:tgtEl>
                                          <p:spTgt spid="24"/>
                                        </p:tgtEl>
                                        <p:attrNameLst>
                                          <p:attrName>ppt_y</p:attrName>
                                        </p:attrNameLst>
                                      </p:cBhvr>
                                      <p:tavLst>
                                        <p:tav tm="0">
                                          <p:val>
                                            <p:strVal val="#ppt_y+#ppt_h*1.125000"/>
                                          </p:val>
                                        </p:tav>
                                        <p:tav tm="100000">
                                          <p:val>
                                            <p:strVal val="#ppt_y"/>
                                          </p:val>
                                        </p:tav>
                                      </p:tavLst>
                                    </p:anim>
                                    <p:animEffect transition="in" filter="wipe(up)">
                                      <p:cBhvr>
                                        <p:cTn id="33" dur="500"/>
                                        <p:tgtEl>
                                          <p:spTgt spid="24"/>
                                        </p:tgtEl>
                                      </p:cBhvr>
                                    </p:animEffect>
                                  </p:childTnLst>
                                </p:cTn>
                              </p:par>
                            </p:childTnLst>
                          </p:cTn>
                        </p:par>
                        <p:par>
                          <p:cTn id="34" fill="hold">
                            <p:stCondLst>
                              <p:cond delay="6000"/>
                            </p:stCondLst>
                            <p:childTnLst>
                              <p:par>
                                <p:cTn id="35" presetID="26" presetClass="emph" presetSubtype="0" repeatCount="4000" fill="hold" nodeType="afterEffect">
                                  <p:stCondLst>
                                    <p:cond delay="0"/>
                                  </p:stCondLst>
                                  <p:childTnLst>
                                    <p:animEffect transition="out" filter="fade">
                                      <p:cBhvr>
                                        <p:cTn id="36" dur="1000" tmFilter="0, 0; .2, .5; .8, .5; 1, 0"/>
                                        <p:tgtEl>
                                          <p:spTgt spid="24"/>
                                        </p:tgtEl>
                                      </p:cBhvr>
                                    </p:animEffect>
                                    <p:animScale>
                                      <p:cBhvr>
                                        <p:cTn id="37" dur="500" autoRev="1" fill="hold"/>
                                        <p:tgtEl>
                                          <p:spTgt spid="24"/>
                                        </p:tgtEl>
                                      </p:cBhvr>
                                      <p:by x="105000" y="105000"/>
                                    </p:animScale>
                                  </p:childTnLst>
                                </p:cTn>
                              </p:par>
                              <p:par>
                                <p:cTn id="38" presetID="12" presetClass="entr" presetSubtype="4"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p:tgtEl>
                                          <p:spTgt spid="25"/>
                                        </p:tgtEl>
                                        <p:attrNameLst>
                                          <p:attrName>ppt_y</p:attrName>
                                        </p:attrNameLst>
                                      </p:cBhvr>
                                      <p:tavLst>
                                        <p:tav tm="0">
                                          <p:val>
                                            <p:strVal val="#ppt_y+#ppt_h*1.125000"/>
                                          </p:val>
                                        </p:tav>
                                        <p:tav tm="100000">
                                          <p:val>
                                            <p:strVal val="#ppt_y"/>
                                          </p:val>
                                        </p:tav>
                                      </p:tavLst>
                                    </p:anim>
                                    <p:animEffect transition="in" filter="wipe(up)">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0A9AA4B-715D-FF4A-B9B7-F83F158B56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2237291"/>
            <a:ext cx="12192003" cy="18285274"/>
          </a:xfrm>
          <a:prstGeom prst="rect">
            <a:avLst/>
          </a:prstGeom>
        </p:spPr>
      </p:pic>
      <p:sp>
        <p:nvSpPr>
          <p:cNvPr id="4" name="Rechthoek 3">
            <a:extLst>
              <a:ext uri="{FF2B5EF4-FFF2-40B4-BE49-F238E27FC236}">
                <a16:creationId xmlns:a16="http://schemas.microsoft.com/office/drawing/2014/main" id="{286E3CF8-EC87-DA42-9619-A18C440DBCBC}"/>
              </a:ext>
            </a:extLst>
          </p:cNvPr>
          <p:cNvSpPr/>
          <p:nvPr/>
        </p:nvSpPr>
        <p:spPr>
          <a:xfrm>
            <a:off x="0" y="0"/>
            <a:ext cx="12192000" cy="8132602"/>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Rechthoek 4">
            <a:extLst>
              <a:ext uri="{FF2B5EF4-FFF2-40B4-BE49-F238E27FC236}">
                <a16:creationId xmlns:a16="http://schemas.microsoft.com/office/drawing/2014/main" id="{783DC9F3-3178-D74A-9F86-95E1ECB328D2}"/>
              </a:ext>
            </a:extLst>
          </p:cNvPr>
          <p:cNvSpPr/>
          <p:nvPr/>
        </p:nvSpPr>
        <p:spPr>
          <a:xfrm>
            <a:off x="0" y="0"/>
            <a:ext cx="5321300" cy="5549900"/>
          </a:xfrm>
          <a:prstGeom prst="rect">
            <a:avLst/>
          </a:prstGeom>
          <a:solidFill>
            <a:srgbClr val="006C72">
              <a:alpha val="67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Rechthoek 5">
            <a:extLst>
              <a:ext uri="{FF2B5EF4-FFF2-40B4-BE49-F238E27FC236}">
                <a16:creationId xmlns:a16="http://schemas.microsoft.com/office/drawing/2014/main" id="{EC094031-23CF-454A-BC98-B1F6D5DA3920}"/>
              </a:ext>
            </a:extLst>
          </p:cNvPr>
          <p:cNvSpPr/>
          <p:nvPr/>
        </p:nvSpPr>
        <p:spPr>
          <a:xfrm>
            <a:off x="-1" y="5705339"/>
            <a:ext cx="5321300" cy="1152661"/>
          </a:xfrm>
          <a:prstGeom prst="rect">
            <a:avLst/>
          </a:prstGeom>
          <a:solidFill>
            <a:srgbClr val="006C72">
              <a:alpha val="67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8" name="Afbeelding 7">
            <a:extLst>
              <a:ext uri="{FF2B5EF4-FFF2-40B4-BE49-F238E27FC236}">
                <a16:creationId xmlns:a16="http://schemas.microsoft.com/office/drawing/2014/main" id="{63C5EDD1-59DC-5E45-B459-F0684B0FA7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628" y="945002"/>
            <a:ext cx="3432042" cy="3659896"/>
          </a:xfrm>
          <a:prstGeom prst="rect">
            <a:avLst/>
          </a:prstGeom>
          <a:effectLst>
            <a:outerShdw blurRad="50800" dist="38100" dir="2700000" algn="tl" rotWithShape="0">
              <a:prstClr val="black">
                <a:alpha val="40000"/>
              </a:prstClr>
            </a:outerShdw>
          </a:effectLst>
        </p:spPr>
      </p:pic>
      <p:sp>
        <p:nvSpPr>
          <p:cNvPr id="9" name="Tekstvak 8">
            <a:extLst>
              <a:ext uri="{FF2B5EF4-FFF2-40B4-BE49-F238E27FC236}">
                <a16:creationId xmlns:a16="http://schemas.microsoft.com/office/drawing/2014/main" id="{08ABF325-3B09-704E-AB84-F5314F6BA186}"/>
              </a:ext>
            </a:extLst>
          </p:cNvPr>
          <p:cNvSpPr txBox="1"/>
          <p:nvPr/>
        </p:nvSpPr>
        <p:spPr>
          <a:xfrm>
            <a:off x="1301749" y="5958503"/>
            <a:ext cx="2717800"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nl-NL" sz="3600" dirty="0">
                <a:solidFill>
                  <a:schemeClr val="bg1"/>
                </a:solidFill>
              </a:rPr>
              <a:t>PCBA</a:t>
            </a:r>
          </a:p>
        </p:txBody>
      </p:sp>
      <p:sp>
        <p:nvSpPr>
          <p:cNvPr id="11" name="Ovaal 10">
            <a:extLst>
              <a:ext uri="{FF2B5EF4-FFF2-40B4-BE49-F238E27FC236}">
                <a16:creationId xmlns:a16="http://schemas.microsoft.com/office/drawing/2014/main" id="{788A3E5A-650D-8B4A-B7AD-9C74874C77BF}"/>
              </a:ext>
            </a:extLst>
          </p:cNvPr>
          <p:cNvSpPr/>
          <p:nvPr/>
        </p:nvSpPr>
        <p:spPr>
          <a:xfrm>
            <a:off x="6103714" y="3107716"/>
            <a:ext cx="183987" cy="18398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12" name="Rechte verbindingslijn 11">
            <a:extLst>
              <a:ext uri="{FF2B5EF4-FFF2-40B4-BE49-F238E27FC236}">
                <a16:creationId xmlns:a16="http://schemas.microsoft.com/office/drawing/2014/main" id="{F58B27B5-20AB-FB42-BC28-02BCC43C6864}"/>
              </a:ext>
            </a:extLst>
          </p:cNvPr>
          <p:cNvCxnSpPr>
            <a:cxnSpLocks/>
          </p:cNvCxnSpPr>
          <p:nvPr/>
        </p:nvCxnSpPr>
        <p:spPr>
          <a:xfrm>
            <a:off x="6287701" y="3195350"/>
            <a:ext cx="226465" cy="0"/>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5" name="Ovaal 64">
            <a:extLst>
              <a:ext uri="{FF2B5EF4-FFF2-40B4-BE49-F238E27FC236}">
                <a16:creationId xmlns:a16="http://schemas.microsoft.com/office/drawing/2014/main" id="{6D84BE74-F987-46E3-80B4-F33ECB7061DD}"/>
              </a:ext>
            </a:extLst>
          </p:cNvPr>
          <p:cNvSpPr/>
          <p:nvPr/>
        </p:nvSpPr>
        <p:spPr>
          <a:xfrm>
            <a:off x="6101763" y="1388390"/>
            <a:ext cx="183987" cy="18398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66" name="Rechte verbindingslijn 65">
            <a:extLst>
              <a:ext uri="{FF2B5EF4-FFF2-40B4-BE49-F238E27FC236}">
                <a16:creationId xmlns:a16="http://schemas.microsoft.com/office/drawing/2014/main" id="{50F13973-A689-47AE-BD69-E950081893D7}"/>
              </a:ext>
            </a:extLst>
          </p:cNvPr>
          <p:cNvCxnSpPr>
            <a:cxnSpLocks/>
          </p:cNvCxnSpPr>
          <p:nvPr/>
        </p:nvCxnSpPr>
        <p:spPr>
          <a:xfrm>
            <a:off x="6285750" y="1476024"/>
            <a:ext cx="226465" cy="0"/>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8" name="Tekstvak 57">
            <a:extLst>
              <a:ext uri="{FF2B5EF4-FFF2-40B4-BE49-F238E27FC236}">
                <a16:creationId xmlns:a16="http://schemas.microsoft.com/office/drawing/2014/main" id="{5A92C246-3439-4BA6-A424-DA80743CF17B}"/>
              </a:ext>
            </a:extLst>
          </p:cNvPr>
          <p:cNvSpPr txBox="1"/>
          <p:nvPr/>
        </p:nvSpPr>
        <p:spPr>
          <a:xfrm>
            <a:off x="6696202" y="1218774"/>
            <a:ext cx="5594856"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solidFill>
                  <a:srgbClr val="003D43"/>
                </a:solidFill>
              </a:rPr>
              <a:t>Design for Excellence (</a:t>
            </a:r>
            <a:r>
              <a:rPr lang="en-US" sz="2800" dirty="0" err="1">
                <a:solidFill>
                  <a:srgbClr val="003D43"/>
                </a:solidFill>
              </a:rPr>
              <a:t>DfX</a:t>
            </a:r>
            <a:r>
              <a:rPr lang="en-US" sz="2800" dirty="0">
                <a:solidFill>
                  <a:srgbClr val="003D43"/>
                </a:solidFill>
              </a:rPr>
              <a:t>)</a:t>
            </a:r>
            <a:endParaRPr lang="nl-NL" dirty="0"/>
          </a:p>
        </p:txBody>
      </p:sp>
      <p:sp>
        <p:nvSpPr>
          <p:cNvPr id="59" name="Tekstvak 58">
            <a:extLst>
              <a:ext uri="{FF2B5EF4-FFF2-40B4-BE49-F238E27FC236}">
                <a16:creationId xmlns:a16="http://schemas.microsoft.com/office/drawing/2014/main" id="{EDE7F0C8-D3A3-414E-A7F6-79F506D4D18D}"/>
              </a:ext>
            </a:extLst>
          </p:cNvPr>
          <p:cNvSpPr txBox="1"/>
          <p:nvPr/>
        </p:nvSpPr>
        <p:spPr>
          <a:xfrm>
            <a:off x="6696202" y="1652764"/>
            <a:ext cx="5594856"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solidFill>
                  <a:srgbClr val="003D43"/>
                </a:solidFill>
              </a:rPr>
              <a:t>SMD up to 01005</a:t>
            </a:r>
            <a:endParaRPr lang="nl-NL" dirty="0"/>
          </a:p>
        </p:txBody>
      </p:sp>
      <p:sp>
        <p:nvSpPr>
          <p:cNvPr id="60" name="Tekstvak 59">
            <a:extLst>
              <a:ext uri="{FF2B5EF4-FFF2-40B4-BE49-F238E27FC236}">
                <a16:creationId xmlns:a16="http://schemas.microsoft.com/office/drawing/2014/main" id="{2FBC6DB9-F7CE-4304-A49D-B540AAB74E03}"/>
              </a:ext>
            </a:extLst>
          </p:cNvPr>
          <p:cNvSpPr txBox="1"/>
          <p:nvPr/>
        </p:nvSpPr>
        <p:spPr>
          <a:xfrm>
            <a:off x="6696202" y="2076526"/>
            <a:ext cx="5594856"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solidFill>
                  <a:srgbClr val="003D43"/>
                </a:solidFill>
              </a:rPr>
              <a:t>Through hole soldering</a:t>
            </a:r>
            <a:endParaRPr lang="nl-NL" dirty="0"/>
          </a:p>
        </p:txBody>
      </p:sp>
      <p:sp>
        <p:nvSpPr>
          <p:cNvPr id="61" name="Tekstvak 60">
            <a:extLst>
              <a:ext uri="{FF2B5EF4-FFF2-40B4-BE49-F238E27FC236}">
                <a16:creationId xmlns:a16="http://schemas.microsoft.com/office/drawing/2014/main" id="{66C90B63-3ACF-43D4-B013-887CB6A667F3}"/>
              </a:ext>
            </a:extLst>
          </p:cNvPr>
          <p:cNvSpPr txBox="1"/>
          <p:nvPr/>
        </p:nvSpPr>
        <p:spPr>
          <a:xfrm>
            <a:off x="6696202" y="2514891"/>
            <a:ext cx="5594856"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solidFill>
                  <a:srgbClr val="003D43"/>
                </a:solidFill>
              </a:rPr>
              <a:t>Fine pitch (160 mµ) BGA placement </a:t>
            </a:r>
            <a:endParaRPr lang="nl-NL" dirty="0"/>
          </a:p>
        </p:txBody>
      </p:sp>
      <p:sp>
        <p:nvSpPr>
          <p:cNvPr id="62" name="Tekstvak 61">
            <a:extLst>
              <a:ext uri="{FF2B5EF4-FFF2-40B4-BE49-F238E27FC236}">
                <a16:creationId xmlns:a16="http://schemas.microsoft.com/office/drawing/2014/main" id="{49AB3DC7-F35B-4601-8D18-897C4E18B51B}"/>
              </a:ext>
            </a:extLst>
          </p:cNvPr>
          <p:cNvSpPr txBox="1"/>
          <p:nvPr/>
        </p:nvSpPr>
        <p:spPr>
          <a:xfrm>
            <a:off x="6696202" y="2934788"/>
            <a:ext cx="5594856" cy="95410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solidFill>
                  <a:srgbClr val="003D43"/>
                </a:solidFill>
              </a:rPr>
              <a:t>Wide range of PCB sizes and thickness</a:t>
            </a:r>
          </a:p>
        </p:txBody>
      </p:sp>
      <p:sp>
        <p:nvSpPr>
          <p:cNvPr id="63" name="Tekstvak 62">
            <a:extLst>
              <a:ext uri="{FF2B5EF4-FFF2-40B4-BE49-F238E27FC236}">
                <a16:creationId xmlns:a16="http://schemas.microsoft.com/office/drawing/2014/main" id="{385772DA-DAFE-4F81-B4C5-E2779C28E2CD}"/>
              </a:ext>
            </a:extLst>
          </p:cNvPr>
          <p:cNvSpPr txBox="1"/>
          <p:nvPr/>
        </p:nvSpPr>
        <p:spPr>
          <a:xfrm>
            <a:off x="6696202" y="3807905"/>
            <a:ext cx="5594856"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solidFill>
                  <a:srgbClr val="003D43"/>
                </a:solidFill>
              </a:rPr>
              <a:t>X-Ray and AOI</a:t>
            </a:r>
            <a:endParaRPr lang="nl-NL" dirty="0"/>
          </a:p>
        </p:txBody>
      </p:sp>
      <p:sp>
        <p:nvSpPr>
          <p:cNvPr id="56" name="Ovaal 55">
            <a:extLst>
              <a:ext uri="{FF2B5EF4-FFF2-40B4-BE49-F238E27FC236}">
                <a16:creationId xmlns:a16="http://schemas.microsoft.com/office/drawing/2014/main" id="{7A1AA718-F242-4BEB-A7A6-716CD1E7FEB1}"/>
              </a:ext>
            </a:extLst>
          </p:cNvPr>
          <p:cNvSpPr/>
          <p:nvPr/>
        </p:nvSpPr>
        <p:spPr>
          <a:xfrm>
            <a:off x="6095998" y="1822380"/>
            <a:ext cx="183987" cy="18398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57" name="Rechte verbindingslijn 56">
            <a:extLst>
              <a:ext uri="{FF2B5EF4-FFF2-40B4-BE49-F238E27FC236}">
                <a16:creationId xmlns:a16="http://schemas.microsoft.com/office/drawing/2014/main" id="{1135F7D3-A124-4D02-A307-2F4C068D9A8E}"/>
              </a:ext>
            </a:extLst>
          </p:cNvPr>
          <p:cNvCxnSpPr>
            <a:cxnSpLocks/>
          </p:cNvCxnSpPr>
          <p:nvPr/>
        </p:nvCxnSpPr>
        <p:spPr>
          <a:xfrm>
            <a:off x="6279985" y="1910014"/>
            <a:ext cx="226465" cy="0"/>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4" name="Ovaal 53">
            <a:extLst>
              <a:ext uri="{FF2B5EF4-FFF2-40B4-BE49-F238E27FC236}">
                <a16:creationId xmlns:a16="http://schemas.microsoft.com/office/drawing/2014/main" id="{51A637F9-F86A-4F61-BB18-61EF7CFACEA9}"/>
              </a:ext>
            </a:extLst>
          </p:cNvPr>
          <p:cNvSpPr/>
          <p:nvPr/>
        </p:nvSpPr>
        <p:spPr>
          <a:xfrm>
            <a:off x="6101763" y="2278279"/>
            <a:ext cx="183987" cy="18398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55" name="Rechte verbindingslijn 54">
            <a:extLst>
              <a:ext uri="{FF2B5EF4-FFF2-40B4-BE49-F238E27FC236}">
                <a16:creationId xmlns:a16="http://schemas.microsoft.com/office/drawing/2014/main" id="{5F5506D3-5BEE-43A2-88D1-C46B8D611740}"/>
              </a:ext>
            </a:extLst>
          </p:cNvPr>
          <p:cNvCxnSpPr>
            <a:cxnSpLocks/>
          </p:cNvCxnSpPr>
          <p:nvPr/>
        </p:nvCxnSpPr>
        <p:spPr>
          <a:xfrm>
            <a:off x="6285750" y="2365913"/>
            <a:ext cx="226465" cy="0"/>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2" name="Ovaal 51">
            <a:extLst>
              <a:ext uri="{FF2B5EF4-FFF2-40B4-BE49-F238E27FC236}">
                <a16:creationId xmlns:a16="http://schemas.microsoft.com/office/drawing/2014/main" id="{A3A669BD-7077-424C-9780-2F4EEAEB5966}"/>
              </a:ext>
            </a:extLst>
          </p:cNvPr>
          <p:cNvSpPr/>
          <p:nvPr/>
        </p:nvSpPr>
        <p:spPr>
          <a:xfrm>
            <a:off x="6103714" y="2708370"/>
            <a:ext cx="183987" cy="18398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53" name="Rechte verbindingslijn 52">
            <a:extLst>
              <a:ext uri="{FF2B5EF4-FFF2-40B4-BE49-F238E27FC236}">
                <a16:creationId xmlns:a16="http://schemas.microsoft.com/office/drawing/2014/main" id="{35306B0B-0254-4F22-8A39-4FCFB335508B}"/>
              </a:ext>
            </a:extLst>
          </p:cNvPr>
          <p:cNvCxnSpPr>
            <a:cxnSpLocks/>
          </p:cNvCxnSpPr>
          <p:nvPr/>
        </p:nvCxnSpPr>
        <p:spPr>
          <a:xfrm>
            <a:off x="6287701" y="2796004"/>
            <a:ext cx="226465" cy="0"/>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8" name="Ovaal 47">
            <a:extLst>
              <a:ext uri="{FF2B5EF4-FFF2-40B4-BE49-F238E27FC236}">
                <a16:creationId xmlns:a16="http://schemas.microsoft.com/office/drawing/2014/main" id="{094461AA-FF46-456F-B445-7003593AC35E}"/>
              </a:ext>
            </a:extLst>
          </p:cNvPr>
          <p:cNvSpPr/>
          <p:nvPr/>
        </p:nvSpPr>
        <p:spPr>
          <a:xfrm>
            <a:off x="6095998" y="3977521"/>
            <a:ext cx="183987" cy="18398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9" name="Rechte verbindingslijn 48">
            <a:extLst>
              <a:ext uri="{FF2B5EF4-FFF2-40B4-BE49-F238E27FC236}">
                <a16:creationId xmlns:a16="http://schemas.microsoft.com/office/drawing/2014/main" id="{A11EB7EC-8594-46A6-936D-4B1A01ED1636}"/>
              </a:ext>
            </a:extLst>
          </p:cNvPr>
          <p:cNvCxnSpPr>
            <a:cxnSpLocks/>
          </p:cNvCxnSpPr>
          <p:nvPr/>
        </p:nvCxnSpPr>
        <p:spPr>
          <a:xfrm>
            <a:off x="6279985" y="4065155"/>
            <a:ext cx="226465" cy="0"/>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5" name="Afbeelding 34">
            <a:hlinkClick r:id="rId5" action="ppaction://hlinksldjump"/>
            <a:extLst>
              <a:ext uri="{FF2B5EF4-FFF2-40B4-BE49-F238E27FC236}">
                <a16:creationId xmlns:a16="http://schemas.microsoft.com/office/drawing/2014/main" id="{19C5527C-B28A-4DF1-B57C-9955E804DC73}"/>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0890518" y="5427470"/>
            <a:ext cx="961919" cy="752562"/>
          </a:xfrm>
          <a:prstGeom prst="rect">
            <a:avLst/>
          </a:prstGeom>
          <a:effectLst>
            <a:outerShdw blurRad="50800" dist="38100" dir="2700000" algn="tl" rotWithShape="0">
              <a:prstClr val="black">
                <a:alpha val="40000"/>
              </a:prstClr>
            </a:outerShdw>
          </a:effectLst>
        </p:spPr>
      </p:pic>
      <p:sp>
        <p:nvSpPr>
          <p:cNvPr id="36" name="Tekstvak 35">
            <a:hlinkClick r:id="rId5" action="ppaction://hlinksldjump"/>
            <a:extLst>
              <a:ext uri="{FF2B5EF4-FFF2-40B4-BE49-F238E27FC236}">
                <a16:creationId xmlns:a16="http://schemas.microsoft.com/office/drawing/2014/main" id="{A0A5BC17-881B-4029-94ED-2B1BC9825520}"/>
              </a:ext>
            </a:extLst>
          </p:cNvPr>
          <p:cNvSpPr txBox="1"/>
          <p:nvPr/>
        </p:nvSpPr>
        <p:spPr>
          <a:xfrm>
            <a:off x="11096832" y="6207041"/>
            <a:ext cx="647127"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nl-NL" b="1" dirty="0">
                <a:solidFill>
                  <a:schemeClr val="bg1"/>
                </a:solidFill>
              </a:rPr>
              <a:t>Back</a:t>
            </a:r>
          </a:p>
        </p:txBody>
      </p:sp>
    </p:spTree>
    <p:extLst>
      <p:ext uri="{BB962C8B-B14F-4D97-AF65-F5344CB8AC3E}">
        <p14:creationId xmlns:p14="http://schemas.microsoft.com/office/powerpoint/2010/main" val="201289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p:tgtEl>
                                          <p:spTgt spid="4"/>
                                        </p:tgtEl>
                                        <p:attrNameLst>
                                          <p:attrName>ppt_y</p:attrName>
                                        </p:attrNameLst>
                                      </p:cBhvr>
                                      <p:tavLst>
                                        <p:tav tm="0">
                                          <p:val>
                                            <p:strVal val="#ppt_y+#ppt_h*1.125000"/>
                                          </p:val>
                                        </p:tav>
                                        <p:tav tm="100000">
                                          <p:val>
                                            <p:strVal val="#ppt_y"/>
                                          </p:val>
                                        </p:tav>
                                      </p:tavLst>
                                    </p:anim>
                                    <p:animEffect transition="in" filter="wipe(up)">
                                      <p:cBhvr>
                                        <p:cTn id="8" dur="2000"/>
                                        <p:tgtEl>
                                          <p:spTgt spid="4"/>
                                        </p:tgtEl>
                                      </p:cBhvr>
                                    </p:animEffect>
                                  </p:childTnLst>
                                </p:cTn>
                              </p:par>
                            </p:childTnLst>
                          </p:cTn>
                        </p:par>
                        <p:par>
                          <p:cTn id="9" fill="hold">
                            <p:stCondLst>
                              <p:cond delay="2000"/>
                            </p:stCondLst>
                            <p:childTnLst>
                              <p:par>
                                <p:cTn id="10" presetID="1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300"/>
                                        <p:tgtEl>
                                          <p:spTgt spid="5"/>
                                        </p:tgtEl>
                                        <p:attrNameLst>
                                          <p:attrName>ppt_y</p:attrName>
                                        </p:attrNameLst>
                                      </p:cBhvr>
                                      <p:tavLst>
                                        <p:tav tm="0">
                                          <p:val>
                                            <p:strVal val="#ppt_y+#ppt_h*1.125000"/>
                                          </p:val>
                                        </p:tav>
                                        <p:tav tm="100000">
                                          <p:val>
                                            <p:strVal val="#ppt_y"/>
                                          </p:val>
                                        </p:tav>
                                      </p:tavLst>
                                    </p:anim>
                                    <p:animEffect transition="in" filter="wipe(up)">
                                      <p:cBhvr>
                                        <p:cTn id="13" dur="300"/>
                                        <p:tgtEl>
                                          <p:spTgt spid="5"/>
                                        </p:tgtEl>
                                      </p:cBhvr>
                                    </p:animEffect>
                                  </p:childTnLst>
                                </p:cTn>
                              </p:par>
                            </p:childTnLst>
                          </p:cTn>
                        </p:par>
                        <p:par>
                          <p:cTn id="14" fill="hold">
                            <p:stCondLst>
                              <p:cond delay="2300"/>
                            </p:stCondLst>
                            <p:childTnLst>
                              <p:par>
                                <p:cTn id="15" presetID="1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300"/>
                                        <p:tgtEl>
                                          <p:spTgt spid="8"/>
                                        </p:tgtEl>
                                        <p:attrNameLst>
                                          <p:attrName>ppt_y</p:attrName>
                                        </p:attrNameLst>
                                      </p:cBhvr>
                                      <p:tavLst>
                                        <p:tav tm="0">
                                          <p:val>
                                            <p:strVal val="#ppt_y+#ppt_h*1.125000"/>
                                          </p:val>
                                        </p:tav>
                                        <p:tav tm="100000">
                                          <p:val>
                                            <p:strVal val="#ppt_y"/>
                                          </p:val>
                                        </p:tav>
                                      </p:tavLst>
                                    </p:anim>
                                    <p:animEffect transition="in" filter="wipe(up)">
                                      <p:cBhvr>
                                        <p:cTn id="18" dur="300"/>
                                        <p:tgtEl>
                                          <p:spTgt spid="8"/>
                                        </p:tgtEl>
                                      </p:cBhvr>
                                    </p:animEffect>
                                  </p:childTnLst>
                                </p:cTn>
                              </p:par>
                            </p:childTnLst>
                          </p:cTn>
                        </p:par>
                        <p:par>
                          <p:cTn id="19" fill="hold">
                            <p:stCondLst>
                              <p:cond delay="2600"/>
                            </p:stCondLst>
                            <p:childTnLst>
                              <p:par>
                                <p:cTn id="20" presetID="12" presetClass="entr" presetSubtype="4"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300"/>
                                        <p:tgtEl>
                                          <p:spTgt spid="6"/>
                                        </p:tgtEl>
                                        <p:attrNameLst>
                                          <p:attrName>ppt_y</p:attrName>
                                        </p:attrNameLst>
                                      </p:cBhvr>
                                      <p:tavLst>
                                        <p:tav tm="0">
                                          <p:val>
                                            <p:strVal val="#ppt_y+#ppt_h*1.125000"/>
                                          </p:val>
                                        </p:tav>
                                        <p:tav tm="100000">
                                          <p:val>
                                            <p:strVal val="#ppt_y"/>
                                          </p:val>
                                        </p:tav>
                                      </p:tavLst>
                                    </p:anim>
                                    <p:animEffect transition="in" filter="wipe(up)">
                                      <p:cBhvr>
                                        <p:cTn id="23" dur="300"/>
                                        <p:tgtEl>
                                          <p:spTgt spid="6"/>
                                        </p:tgtEl>
                                      </p:cBhvr>
                                    </p:animEffect>
                                  </p:childTnLst>
                                </p:cTn>
                              </p:par>
                            </p:childTnLst>
                          </p:cTn>
                        </p:par>
                        <p:par>
                          <p:cTn id="24" fill="hold">
                            <p:stCondLst>
                              <p:cond delay="2900"/>
                            </p:stCondLst>
                            <p:childTnLst>
                              <p:par>
                                <p:cTn id="25" presetID="1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300"/>
                                        <p:tgtEl>
                                          <p:spTgt spid="9"/>
                                        </p:tgtEl>
                                        <p:attrNameLst>
                                          <p:attrName>ppt_y</p:attrName>
                                        </p:attrNameLst>
                                      </p:cBhvr>
                                      <p:tavLst>
                                        <p:tav tm="0">
                                          <p:val>
                                            <p:strVal val="#ppt_y+#ppt_h*1.125000"/>
                                          </p:val>
                                        </p:tav>
                                        <p:tav tm="100000">
                                          <p:val>
                                            <p:strVal val="#ppt_y"/>
                                          </p:val>
                                        </p:tav>
                                      </p:tavLst>
                                    </p:anim>
                                    <p:animEffect transition="in" filter="wipe(up)">
                                      <p:cBhvr>
                                        <p:cTn id="28" dur="300"/>
                                        <p:tgtEl>
                                          <p:spTgt spid="9"/>
                                        </p:tgtEl>
                                      </p:cBhvr>
                                    </p:animEffect>
                                  </p:childTnLst>
                                </p:cTn>
                              </p:par>
                            </p:childTnLst>
                          </p:cTn>
                        </p:par>
                        <p:par>
                          <p:cTn id="29" fill="hold">
                            <p:stCondLst>
                              <p:cond delay="3200"/>
                            </p:stCondLst>
                            <p:childTnLst>
                              <p:par>
                                <p:cTn id="30" presetID="12" presetClass="entr" presetSubtype="4" fill="hold" grpId="0" nodeType="afterEffect">
                                  <p:stCondLst>
                                    <p:cond delay="0"/>
                                  </p:stCondLst>
                                  <p:childTnLst>
                                    <p:set>
                                      <p:cBhvr>
                                        <p:cTn id="31" dur="1" fill="hold">
                                          <p:stCondLst>
                                            <p:cond delay="0"/>
                                          </p:stCondLst>
                                        </p:cTn>
                                        <p:tgtEl>
                                          <p:spTgt spid="65"/>
                                        </p:tgtEl>
                                        <p:attrNameLst>
                                          <p:attrName>style.visibility</p:attrName>
                                        </p:attrNameLst>
                                      </p:cBhvr>
                                      <p:to>
                                        <p:strVal val="visible"/>
                                      </p:to>
                                    </p:set>
                                    <p:anim calcmode="lin" valueType="num">
                                      <p:cBhvr additive="base">
                                        <p:cTn id="32" dur="300"/>
                                        <p:tgtEl>
                                          <p:spTgt spid="65"/>
                                        </p:tgtEl>
                                        <p:attrNameLst>
                                          <p:attrName>ppt_y</p:attrName>
                                        </p:attrNameLst>
                                      </p:cBhvr>
                                      <p:tavLst>
                                        <p:tav tm="0">
                                          <p:val>
                                            <p:strVal val="#ppt_y+#ppt_h*1.125000"/>
                                          </p:val>
                                        </p:tav>
                                        <p:tav tm="100000">
                                          <p:val>
                                            <p:strVal val="#ppt_y"/>
                                          </p:val>
                                        </p:tav>
                                      </p:tavLst>
                                    </p:anim>
                                    <p:animEffect transition="in" filter="wipe(up)">
                                      <p:cBhvr>
                                        <p:cTn id="33" dur="300"/>
                                        <p:tgtEl>
                                          <p:spTgt spid="65"/>
                                        </p:tgtEl>
                                      </p:cBhvr>
                                    </p:animEffect>
                                  </p:childTnLst>
                                </p:cTn>
                              </p:par>
                            </p:childTnLst>
                          </p:cTn>
                        </p:par>
                        <p:par>
                          <p:cTn id="34" fill="hold">
                            <p:stCondLst>
                              <p:cond delay="3500"/>
                            </p:stCondLst>
                            <p:childTnLst>
                              <p:par>
                                <p:cTn id="35" presetID="12" presetClass="entr" presetSubtype="4" fill="hold" nodeType="afterEffect">
                                  <p:stCondLst>
                                    <p:cond delay="0"/>
                                  </p:stCondLst>
                                  <p:childTnLst>
                                    <p:set>
                                      <p:cBhvr>
                                        <p:cTn id="36" dur="1" fill="hold">
                                          <p:stCondLst>
                                            <p:cond delay="0"/>
                                          </p:stCondLst>
                                        </p:cTn>
                                        <p:tgtEl>
                                          <p:spTgt spid="66"/>
                                        </p:tgtEl>
                                        <p:attrNameLst>
                                          <p:attrName>style.visibility</p:attrName>
                                        </p:attrNameLst>
                                      </p:cBhvr>
                                      <p:to>
                                        <p:strVal val="visible"/>
                                      </p:to>
                                    </p:set>
                                    <p:anim calcmode="lin" valueType="num">
                                      <p:cBhvr additive="base">
                                        <p:cTn id="37" dur="300"/>
                                        <p:tgtEl>
                                          <p:spTgt spid="66"/>
                                        </p:tgtEl>
                                        <p:attrNameLst>
                                          <p:attrName>ppt_y</p:attrName>
                                        </p:attrNameLst>
                                      </p:cBhvr>
                                      <p:tavLst>
                                        <p:tav tm="0">
                                          <p:val>
                                            <p:strVal val="#ppt_y+#ppt_h*1.125000"/>
                                          </p:val>
                                        </p:tav>
                                        <p:tav tm="100000">
                                          <p:val>
                                            <p:strVal val="#ppt_y"/>
                                          </p:val>
                                        </p:tav>
                                      </p:tavLst>
                                    </p:anim>
                                    <p:animEffect transition="in" filter="wipe(up)">
                                      <p:cBhvr>
                                        <p:cTn id="38" dur="300"/>
                                        <p:tgtEl>
                                          <p:spTgt spid="66"/>
                                        </p:tgtEl>
                                      </p:cBhvr>
                                    </p:animEffect>
                                  </p:childTnLst>
                                </p:cTn>
                              </p:par>
                            </p:childTnLst>
                          </p:cTn>
                        </p:par>
                        <p:par>
                          <p:cTn id="39" fill="hold">
                            <p:stCondLst>
                              <p:cond delay="3800"/>
                            </p:stCondLst>
                            <p:childTnLst>
                              <p:par>
                                <p:cTn id="40" presetID="12" presetClass="entr" presetSubtype="4" fill="hold" grpId="0" nodeType="afterEffect">
                                  <p:stCondLst>
                                    <p:cond delay="0"/>
                                  </p:stCondLst>
                                  <p:childTnLst>
                                    <p:set>
                                      <p:cBhvr>
                                        <p:cTn id="41" dur="1" fill="hold">
                                          <p:stCondLst>
                                            <p:cond delay="0"/>
                                          </p:stCondLst>
                                        </p:cTn>
                                        <p:tgtEl>
                                          <p:spTgt spid="58"/>
                                        </p:tgtEl>
                                        <p:attrNameLst>
                                          <p:attrName>style.visibility</p:attrName>
                                        </p:attrNameLst>
                                      </p:cBhvr>
                                      <p:to>
                                        <p:strVal val="visible"/>
                                      </p:to>
                                    </p:set>
                                    <p:anim calcmode="lin" valueType="num">
                                      <p:cBhvr additive="base">
                                        <p:cTn id="42" dur="300"/>
                                        <p:tgtEl>
                                          <p:spTgt spid="58"/>
                                        </p:tgtEl>
                                        <p:attrNameLst>
                                          <p:attrName>ppt_y</p:attrName>
                                        </p:attrNameLst>
                                      </p:cBhvr>
                                      <p:tavLst>
                                        <p:tav tm="0">
                                          <p:val>
                                            <p:strVal val="#ppt_y+#ppt_h*1.125000"/>
                                          </p:val>
                                        </p:tav>
                                        <p:tav tm="100000">
                                          <p:val>
                                            <p:strVal val="#ppt_y"/>
                                          </p:val>
                                        </p:tav>
                                      </p:tavLst>
                                    </p:anim>
                                    <p:animEffect transition="in" filter="wipe(up)">
                                      <p:cBhvr>
                                        <p:cTn id="43" dur="300"/>
                                        <p:tgtEl>
                                          <p:spTgt spid="58"/>
                                        </p:tgtEl>
                                      </p:cBhvr>
                                    </p:animEffect>
                                  </p:childTnLst>
                                </p:cTn>
                              </p:par>
                            </p:childTnLst>
                          </p:cTn>
                        </p:par>
                        <p:par>
                          <p:cTn id="44" fill="hold">
                            <p:stCondLst>
                              <p:cond delay="4100"/>
                            </p:stCondLst>
                            <p:childTnLst>
                              <p:par>
                                <p:cTn id="45" presetID="12" presetClass="entr" presetSubtype="4" fill="hold" grpId="0" nodeType="afterEffect">
                                  <p:stCondLst>
                                    <p:cond delay="0"/>
                                  </p:stCondLst>
                                  <p:childTnLst>
                                    <p:set>
                                      <p:cBhvr>
                                        <p:cTn id="46" dur="1" fill="hold">
                                          <p:stCondLst>
                                            <p:cond delay="0"/>
                                          </p:stCondLst>
                                        </p:cTn>
                                        <p:tgtEl>
                                          <p:spTgt spid="56"/>
                                        </p:tgtEl>
                                        <p:attrNameLst>
                                          <p:attrName>style.visibility</p:attrName>
                                        </p:attrNameLst>
                                      </p:cBhvr>
                                      <p:to>
                                        <p:strVal val="visible"/>
                                      </p:to>
                                    </p:set>
                                    <p:anim calcmode="lin" valueType="num">
                                      <p:cBhvr additive="base">
                                        <p:cTn id="47" dur="300"/>
                                        <p:tgtEl>
                                          <p:spTgt spid="56"/>
                                        </p:tgtEl>
                                        <p:attrNameLst>
                                          <p:attrName>ppt_y</p:attrName>
                                        </p:attrNameLst>
                                      </p:cBhvr>
                                      <p:tavLst>
                                        <p:tav tm="0">
                                          <p:val>
                                            <p:strVal val="#ppt_y+#ppt_h*1.125000"/>
                                          </p:val>
                                        </p:tav>
                                        <p:tav tm="100000">
                                          <p:val>
                                            <p:strVal val="#ppt_y"/>
                                          </p:val>
                                        </p:tav>
                                      </p:tavLst>
                                    </p:anim>
                                    <p:animEffect transition="in" filter="wipe(up)">
                                      <p:cBhvr>
                                        <p:cTn id="48" dur="300"/>
                                        <p:tgtEl>
                                          <p:spTgt spid="56"/>
                                        </p:tgtEl>
                                      </p:cBhvr>
                                    </p:animEffect>
                                  </p:childTnLst>
                                </p:cTn>
                              </p:par>
                            </p:childTnLst>
                          </p:cTn>
                        </p:par>
                        <p:par>
                          <p:cTn id="49" fill="hold">
                            <p:stCondLst>
                              <p:cond delay="4400"/>
                            </p:stCondLst>
                            <p:childTnLst>
                              <p:par>
                                <p:cTn id="50" presetID="12" presetClass="entr" presetSubtype="4" fill="hold" nodeType="afterEffect">
                                  <p:stCondLst>
                                    <p:cond delay="0"/>
                                  </p:stCondLst>
                                  <p:childTnLst>
                                    <p:set>
                                      <p:cBhvr>
                                        <p:cTn id="51" dur="1" fill="hold">
                                          <p:stCondLst>
                                            <p:cond delay="0"/>
                                          </p:stCondLst>
                                        </p:cTn>
                                        <p:tgtEl>
                                          <p:spTgt spid="57"/>
                                        </p:tgtEl>
                                        <p:attrNameLst>
                                          <p:attrName>style.visibility</p:attrName>
                                        </p:attrNameLst>
                                      </p:cBhvr>
                                      <p:to>
                                        <p:strVal val="visible"/>
                                      </p:to>
                                    </p:set>
                                    <p:anim calcmode="lin" valueType="num">
                                      <p:cBhvr additive="base">
                                        <p:cTn id="52" dur="300"/>
                                        <p:tgtEl>
                                          <p:spTgt spid="57"/>
                                        </p:tgtEl>
                                        <p:attrNameLst>
                                          <p:attrName>ppt_y</p:attrName>
                                        </p:attrNameLst>
                                      </p:cBhvr>
                                      <p:tavLst>
                                        <p:tav tm="0">
                                          <p:val>
                                            <p:strVal val="#ppt_y+#ppt_h*1.125000"/>
                                          </p:val>
                                        </p:tav>
                                        <p:tav tm="100000">
                                          <p:val>
                                            <p:strVal val="#ppt_y"/>
                                          </p:val>
                                        </p:tav>
                                      </p:tavLst>
                                    </p:anim>
                                    <p:animEffect transition="in" filter="wipe(up)">
                                      <p:cBhvr>
                                        <p:cTn id="53" dur="300"/>
                                        <p:tgtEl>
                                          <p:spTgt spid="57"/>
                                        </p:tgtEl>
                                      </p:cBhvr>
                                    </p:animEffect>
                                  </p:childTnLst>
                                </p:cTn>
                              </p:par>
                            </p:childTnLst>
                          </p:cTn>
                        </p:par>
                        <p:par>
                          <p:cTn id="54" fill="hold">
                            <p:stCondLst>
                              <p:cond delay="4700"/>
                            </p:stCondLst>
                            <p:childTnLst>
                              <p:par>
                                <p:cTn id="55" presetID="12" presetClass="entr" presetSubtype="4" fill="hold" grpId="0" nodeType="afterEffect">
                                  <p:stCondLst>
                                    <p:cond delay="0"/>
                                  </p:stCondLst>
                                  <p:childTnLst>
                                    <p:set>
                                      <p:cBhvr>
                                        <p:cTn id="56" dur="1" fill="hold">
                                          <p:stCondLst>
                                            <p:cond delay="0"/>
                                          </p:stCondLst>
                                        </p:cTn>
                                        <p:tgtEl>
                                          <p:spTgt spid="59"/>
                                        </p:tgtEl>
                                        <p:attrNameLst>
                                          <p:attrName>style.visibility</p:attrName>
                                        </p:attrNameLst>
                                      </p:cBhvr>
                                      <p:to>
                                        <p:strVal val="visible"/>
                                      </p:to>
                                    </p:set>
                                    <p:anim calcmode="lin" valueType="num">
                                      <p:cBhvr additive="base">
                                        <p:cTn id="57" dur="300"/>
                                        <p:tgtEl>
                                          <p:spTgt spid="59"/>
                                        </p:tgtEl>
                                        <p:attrNameLst>
                                          <p:attrName>ppt_y</p:attrName>
                                        </p:attrNameLst>
                                      </p:cBhvr>
                                      <p:tavLst>
                                        <p:tav tm="0">
                                          <p:val>
                                            <p:strVal val="#ppt_y+#ppt_h*1.125000"/>
                                          </p:val>
                                        </p:tav>
                                        <p:tav tm="100000">
                                          <p:val>
                                            <p:strVal val="#ppt_y"/>
                                          </p:val>
                                        </p:tav>
                                      </p:tavLst>
                                    </p:anim>
                                    <p:animEffect transition="in" filter="wipe(up)">
                                      <p:cBhvr>
                                        <p:cTn id="58" dur="300"/>
                                        <p:tgtEl>
                                          <p:spTgt spid="59"/>
                                        </p:tgtEl>
                                      </p:cBhvr>
                                    </p:animEffect>
                                  </p:childTnLst>
                                </p:cTn>
                              </p:par>
                            </p:childTnLst>
                          </p:cTn>
                        </p:par>
                        <p:par>
                          <p:cTn id="59" fill="hold">
                            <p:stCondLst>
                              <p:cond delay="5000"/>
                            </p:stCondLst>
                            <p:childTnLst>
                              <p:par>
                                <p:cTn id="60" presetID="12" presetClass="entr" presetSubtype="4" fill="hold" grpId="0" nodeType="after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additive="base">
                                        <p:cTn id="62" dur="300"/>
                                        <p:tgtEl>
                                          <p:spTgt spid="54"/>
                                        </p:tgtEl>
                                        <p:attrNameLst>
                                          <p:attrName>ppt_y</p:attrName>
                                        </p:attrNameLst>
                                      </p:cBhvr>
                                      <p:tavLst>
                                        <p:tav tm="0">
                                          <p:val>
                                            <p:strVal val="#ppt_y+#ppt_h*1.125000"/>
                                          </p:val>
                                        </p:tav>
                                        <p:tav tm="100000">
                                          <p:val>
                                            <p:strVal val="#ppt_y"/>
                                          </p:val>
                                        </p:tav>
                                      </p:tavLst>
                                    </p:anim>
                                    <p:animEffect transition="in" filter="wipe(up)">
                                      <p:cBhvr>
                                        <p:cTn id="63" dur="300"/>
                                        <p:tgtEl>
                                          <p:spTgt spid="54"/>
                                        </p:tgtEl>
                                      </p:cBhvr>
                                    </p:animEffect>
                                  </p:childTnLst>
                                </p:cTn>
                              </p:par>
                            </p:childTnLst>
                          </p:cTn>
                        </p:par>
                        <p:par>
                          <p:cTn id="64" fill="hold">
                            <p:stCondLst>
                              <p:cond delay="5300"/>
                            </p:stCondLst>
                            <p:childTnLst>
                              <p:par>
                                <p:cTn id="65" presetID="12" presetClass="entr" presetSubtype="4" fill="hold" nodeType="afterEffect">
                                  <p:stCondLst>
                                    <p:cond delay="0"/>
                                  </p:stCondLst>
                                  <p:childTnLst>
                                    <p:set>
                                      <p:cBhvr>
                                        <p:cTn id="66" dur="1" fill="hold">
                                          <p:stCondLst>
                                            <p:cond delay="0"/>
                                          </p:stCondLst>
                                        </p:cTn>
                                        <p:tgtEl>
                                          <p:spTgt spid="55"/>
                                        </p:tgtEl>
                                        <p:attrNameLst>
                                          <p:attrName>style.visibility</p:attrName>
                                        </p:attrNameLst>
                                      </p:cBhvr>
                                      <p:to>
                                        <p:strVal val="visible"/>
                                      </p:to>
                                    </p:set>
                                    <p:anim calcmode="lin" valueType="num">
                                      <p:cBhvr additive="base">
                                        <p:cTn id="67" dur="300"/>
                                        <p:tgtEl>
                                          <p:spTgt spid="55"/>
                                        </p:tgtEl>
                                        <p:attrNameLst>
                                          <p:attrName>ppt_y</p:attrName>
                                        </p:attrNameLst>
                                      </p:cBhvr>
                                      <p:tavLst>
                                        <p:tav tm="0">
                                          <p:val>
                                            <p:strVal val="#ppt_y+#ppt_h*1.125000"/>
                                          </p:val>
                                        </p:tav>
                                        <p:tav tm="100000">
                                          <p:val>
                                            <p:strVal val="#ppt_y"/>
                                          </p:val>
                                        </p:tav>
                                      </p:tavLst>
                                    </p:anim>
                                    <p:animEffect transition="in" filter="wipe(up)">
                                      <p:cBhvr>
                                        <p:cTn id="68" dur="300"/>
                                        <p:tgtEl>
                                          <p:spTgt spid="55"/>
                                        </p:tgtEl>
                                      </p:cBhvr>
                                    </p:animEffect>
                                  </p:childTnLst>
                                </p:cTn>
                              </p:par>
                            </p:childTnLst>
                          </p:cTn>
                        </p:par>
                        <p:par>
                          <p:cTn id="69" fill="hold">
                            <p:stCondLst>
                              <p:cond delay="5600"/>
                            </p:stCondLst>
                            <p:childTnLst>
                              <p:par>
                                <p:cTn id="70" presetID="12" presetClass="entr" presetSubtype="4" fill="hold" grpId="0" nodeType="afterEffect">
                                  <p:stCondLst>
                                    <p:cond delay="0"/>
                                  </p:stCondLst>
                                  <p:childTnLst>
                                    <p:set>
                                      <p:cBhvr>
                                        <p:cTn id="71" dur="1" fill="hold">
                                          <p:stCondLst>
                                            <p:cond delay="0"/>
                                          </p:stCondLst>
                                        </p:cTn>
                                        <p:tgtEl>
                                          <p:spTgt spid="60"/>
                                        </p:tgtEl>
                                        <p:attrNameLst>
                                          <p:attrName>style.visibility</p:attrName>
                                        </p:attrNameLst>
                                      </p:cBhvr>
                                      <p:to>
                                        <p:strVal val="visible"/>
                                      </p:to>
                                    </p:set>
                                    <p:anim calcmode="lin" valueType="num">
                                      <p:cBhvr additive="base">
                                        <p:cTn id="72" dur="300"/>
                                        <p:tgtEl>
                                          <p:spTgt spid="60"/>
                                        </p:tgtEl>
                                        <p:attrNameLst>
                                          <p:attrName>ppt_y</p:attrName>
                                        </p:attrNameLst>
                                      </p:cBhvr>
                                      <p:tavLst>
                                        <p:tav tm="0">
                                          <p:val>
                                            <p:strVal val="#ppt_y+#ppt_h*1.125000"/>
                                          </p:val>
                                        </p:tav>
                                        <p:tav tm="100000">
                                          <p:val>
                                            <p:strVal val="#ppt_y"/>
                                          </p:val>
                                        </p:tav>
                                      </p:tavLst>
                                    </p:anim>
                                    <p:animEffect transition="in" filter="wipe(up)">
                                      <p:cBhvr>
                                        <p:cTn id="73" dur="300"/>
                                        <p:tgtEl>
                                          <p:spTgt spid="60"/>
                                        </p:tgtEl>
                                      </p:cBhvr>
                                    </p:animEffect>
                                  </p:childTnLst>
                                </p:cTn>
                              </p:par>
                            </p:childTnLst>
                          </p:cTn>
                        </p:par>
                        <p:par>
                          <p:cTn id="74" fill="hold">
                            <p:stCondLst>
                              <p:cond delay="5900"/>
                            </p:stCondLst>
                            <p:childTnLst>
                              <p:par>
                                <p:cTn id="75" presetID="12" presetClass="entr" presetSubtype="4" fill="hold" grpId="0" nodeType="afterEffect">
                                  <p:stCondLst>
                                    <p:cond delay="0"/>
                                  </p:stCondLst>
                                  <p:childTnLst>
                                    <p:set>
                                      <p:cBhvr>
                                        <p:cTn id="76" dur="1" fill="hold">
                                          <p:stCondLst>
                                            <p:cond delay="0"/>
                                          </p:stCondLst>
                                        </p:cTn>
                                        <p:tgtEl>
                                          <p:spTgt spid="52"/>
                                        </p:tgtEl>
                                        <p:attrNameLst>
                                          <p:attrName>style.visibility</p:attrName>
                                        </p:attrNameLst>
                                      </p:cBhvr>
                                      <p:to>
                                        <p:strVal val="visible"/>
                                      </p:to>
                                    </p:set>
                                    <p:anim calcmode="lin" valueType="num">
                                      <p:cBhvr additive="base">
                                        <p:cTn id="77" dur="300"/>
                                        <p:tgtEl>
                                          <p:spTgt spid="52"/>
                                        </p:tgtEl>
                                        <p:attrNameLst>
                                          <p:attrName>ppt_y</p:attrName>
                                        </p:attrNameLst>
                                      </p:cBhvr>
                                      <p:tavLst>
                                        <p:tav tm="0">
                                          <p:val>
                                            <p:strVal val="#ppt_y+#ppt_h*1.125000"/>
                                          </p:val>
                                        </p:tav>
                                        <p:tav tm="100000">
                                          <p:val>
                                            <p:strVal val="#ppt_y"/>
                                          </p:val>
                                        </p:tav>
                                      </p:tavLst>
                                    </p:anim>
                                    <p:animEffect transition="in" filter="wipe(up)">
                                      <p:cBhvr>
                                        <p:cTn id="78" dur="300"/>
                                        <p:tgtEl>
                                          <p:spTgt spid="52"/>
                                        </p:tgtEl>
                                      </p:cBhvr>
                                    </p:animEffect>
                                  </p:childTnLst>
                                </p:cTn>
                              </p:par>
                            </p:childTnLst>
                          </p:cTn>
                        </p:par>
                        <p:par>
                          <p:cTn id="79" fill="hold">
                            <p:stCondLst>
                              <p:cond delay="6200"/>
                            </p:stCondLst>
                            <p:childTnLst>
                              <p:par>
                                <p:cTn id="80" presetID="12" presetClass="entr" presetSubtype="4" fill="hold" nodeType="afterEffect">
                                  <p:stCondLst>
                                    <p:cond delay="0"/>
                                  </p:stCondLst>
                                  <p:childTnLst>
                                    <p:set>
                                      <p:cBhvr>
                                        <p:cTn id="81" dur="1" fill="hold">
                                          <p:stCondLst>
                                            <p:cond delay="0"/>
                                          </p:stCondLst>
                                        </p:cTn>
                                        <p:tgtEl>
                                          <p:spTgt spid="53"/>
                                        </p:tgtEl>
                                        <p:attrNameLst>
                                          <p:attrName>style.visibility</p:attrName>
                                        </p:attrNameLst>
                                      </p:cBhvr>
                                      <p:to>
                                        <p:strVal val="visible"/>
                                      </p:to>
                                    </p:set>
                                    <p:anim calcmode="lin" valueType="num">
                                      <p:cBhvr additive="base">
                                        <p:cTn id="82" dur="300"/>
                                        <p:tgtEl>
                                          <p:spTgt spid="53"/>
                                        </p:tgtEl>
                                        <p:attrNameLst>
                                          <p:attrName>ppt_y</p:attrName>
                                        </p:attrNameLst>
                                      </p:cBhvr>
                                      <p:tavLst>
                                        <p:tav tm="0">
                                          <p:val>
                                            <p:strVal val="#ppt_y+#ppt_h*1.125000"/>
                                          </p:val>
                                        </p:tav>
                                        <p:tav tm="100000">
                                          <p:val>
                                            <p:strVal val="#ppt_y"/>
                                          </p:val>
                                        </p:tav>
                                      </p:tavLst>
                                    </p:anim>
                                    <p:animEffect transition="in" filter="wipe(up)">
                                      <p:cBhvr>
                                        <p:cTn id="83" dur="300"/>
                                        <p:tgtEl>
                                          <p:spTgt spid="53"/>
                                        </p:tgtEl>
                                      </p:cBhvr>
                                    </p:animEffect>
                                  </p:childTnLst>
                                </p:cTn>
                              </p:par>
                            </p:childTnLst>
                          </p:cTn>
                        </p:par>
                        <p:par>
                          <p:cTn id="84" fill="hold">
                            <p:stCondLst>
                              <p:cond delay="6500"/>
                            </p:stCondLst>
                            <p:childTnLst>
                              <p:par>
                                <p:cTn id="85" presetID="12" presetClass="entr" presetSubtype="4" fill="hold" grpId="0" nodeType="afterEffect">
                                  <p:stCondLst>
                                    <p:cond delay="0"/>
                                  </p:stCondLst>
                                  <p:childTnLst>
                                    <p:set>
                                      <p:cBhvr>
                                        <p:cTn id="86" dur="1" fill="hold">
                                          <p:stCondLst>
                                            <p:cond delay="0"/>
                                          </p:stCondLst>
                                        </p:cTn>
                                        <p:tgtEl>
                                          <p:spTgt spid="61"/>
                                        </p:tgtEl>
                                        <p:attrNameLst>
                                          <p:attrName>style.visibility</p:attrName>
                                        </p:attrNameLst>
                                      </p:cBhvr>
                                      <p:to>
                                        <p:strVal val="visible"/>
                                      </p:to>
                                    </p:set>
                                    <p:anim calcmode="lin" valueType="num">
                                      <p:cBhvr additive="base">
                                        <p:cTn id="87" dur="300"/>
                                        <p:tgtEl>
                                          <p:spTgt spid="61"/>
                                        </p:tgtEl>
                                        <p:attrNameLst>
                                          <p:attrName>ppt_y</p:attrName>
                                        </p:attrNameLst>
                                      </p:cBhvr>
                                      <p:tavLst>
                                        <p:tav tm="0">
                                          <p:val>
                                            <p:strVal val="#ppt_y+#ppt_h*1.125000"/>
                                          </p:val>
                                        </p:tav>
                                        <p:tav tm="100000">
                                          <p:val>
                                            <p:strVal val="#ppt_y"/>
                                          </p:val>
                                        </p:tav>
                                      </p:tavLst>
                                    </p:anim>
                                    <p:animEffect transition="in" filter="wipe(up)">
                                      <p:cBhvr>
                                        <p:cTn id="88" dur="300"/>
                                        <p:tgtEl>
                                          <p:spTgt spid="61"/>
                                        </p:tgtEl>
                                      </p:cBhvr>
                                    </p:animEffect>
                                  </p:childTnLst>
                                </p:cTn>
                              </p:par>
                            </p:childTnLst>
                          </p:cTn>
                        </p:par>
                        <p:par>
                          <p:cTn id="89" fill="hold">
                            <p:stCondLst>
                              <p:cond delay="6800"/>
                            </p:stCondLst>
                            <p:childTnLst>
                              <p:par>
                                <p:cTn id="90" presetID="12" presetClass="entr" presetSubtype="4" fill="hold" grpId="0" nodeType="afterEffect">
                                  <p:stCondLst>
                                    <p:cond delay="0"/>
                                  </p:stCondLst>
                                  <p:childTnLst>
                                    <p:set>
                                      <p:cBhvr>
                                        <p:cTn id="91" dur="1" fill="hold">
                                          <p:stCondLst>
                                            <p:cond delay="0"/>
                                          </p:stCondLst>
                                        </p:cTn>
                                        <p:tgtEl>
                                          <p:spTgt spid="11"/>
                                        </p:tgtEl>
                                        <p:attrNameLst>
                                          <p:attrName>style.visibility</p:attrName>
                                        </p:attrNameLst>
                                      </p:cBhvr>
                                      <p:to>
                                        <p:strVal val="visible"/>
                                      </p:to>
                                    </p:set>
                                    <p:anim calcmode="lin" valueType="num">
                                      <p:cBhvr additive="base">
                                        <p:cTn id="92" dur="300"/>
                                        <p:tgtEl>
                                          <p:spTgt spid="11"/>
                                        </p:tgtEl>
                                        <p:attrNameLst>
                                          <p:attrName>ppt_y</p:attrName>
                                        </p:attrNameLst>
                                      </p:cBhvr>
                                      <p:tavLst>
                                        <p:tav tm="0">
                                          <p:val>
                                            <p:strVal val="#ppt_y+#ppt_h*1.125000"/>
                                          </p:val>
                                        </p:tav>
                                        <p:tav tm="100000">
                                          <p:val>
                                            <p:strVal val="#ppt_y"/>
                                          </p:val>
                                        </p:tav>
                                      </p:tavLst>
                                    </p:anim>
                                    <p:animEffect transition="in" filter="wipe(up)">
                                      <p:cBhvr>
                                        <p:cTn id="93" dur="300"/>
                                        <p:tgtEl>
                                          <p:spTgt spid="11"/>
                                        </p:tgtEl>
                                      </p:cBhvr>
                                    </p:animEffect>
                                  </p:childTnLst>
                                </p:cTn>
                              </p:par>
                            </p:childTnLst>
                          </p:cTn>
                        </p:par>
                        <p:par>
                          <p:cTn id="94" fill="hold">
                            <p:stCondLst>
                              <p:cond delay="7100"/>
                            </p:stCondLst>
                            <p:childTnLst>
                              <p:par>
                                <p:cTn id="95" presetID="12" presetClass="entr" presetSubtype="4" fill="hold" nodeType="afterEffect">
                                  <p:stCondLst>
                                    <p:cond delay="0"/>
                                  </p:stCondLst>
                                  <p:childTnLst>
                                    <p:set>
                                      <p:cBhvr>
                                        <p:cTn id="96" dur="1" fill="hold">
                                          <p:stCondLst>
                                            <p:cond delay="0"/>
                                          </p:stCondLst>
                                        </p:cTn>
                                        <p:tgtEl>
                                          <p:spTgt spid="12"/>
                                        </p:tgtEl>
                                        <p:attrNameLst>
                                          <p:attrName>style.visibility</p:attrName>
                                        </p:attrNameLst>
                                      </p:cBhvr>
                                      <p:to>
                                        <p:strVal val="visible"/>
                                      </p:to>
                                    </p:set>
                                    <p:anim calcmode="lin" valueType="num">
                                      <p:cBhvr additive="base">
                                        <p:cTn id="97" dur="300"/>
                                        <p:tgtEl>
                                          <p:spTgt spid="12"/>
                                        </p:tgtEl>
                                        <p:attrNameLst>
                                          <p:attrName>ppt_y</p:attrName>
                                        </p:attrNameLst>
                                      </p:cBhvr>
                                      <p:tavLst>
                                        <p:tav tm="0">
                                          <p:val>
                                            <p:strVal val="#ppt_y+#ppt_h*1.125000"/>
                                          </p:val>
                                        </p:tav>
                                        <p:tav tm="100000">
                                          <p:val>
                                            <p:strVal val="#ppt_y"/>
                                          </p:val>
                                        </p:tav>
                                      </p:tavLst>
                                    </p:anim>
                                    <p:animEffect transition="in" filter="wipe(up)">
                                      <p:cBhvr>
                                        <p:cTn id="98" dur="300"/>
                                        <p:tgtEl>
                                          <p:spTgt spid="12"/>
                                        </p:tgtEl>
                                      </p:cBhvr>
                                    </p:animEffect>
                                  </p:childTnLst>
                                </p:cTn>
                              </p:par>
                            </p:childTnLst>
                          </p:cTn>
                        </p:par>
                        <p:par>
                          <p:cTn id="99" fill="hold">
                            <p:stCondLst>
                              <p:cond delay="7400"/>
                            </p:stCondLst>
                            <p:childTnLst>
                              <p:par>
                                <p:cTn id="100" presetID="12" presetClass="entr" presetSubtype="4" fill="hold" grpId="0" nodeType="afterEffect">
                                  <p:stCondLst>
                                    <p:cond delay="0"/>
                                  </p:stCondLst>
                                  <p:childTnLst>
                                    <p:set>
                                      <p:cBhvr>
                                        <p:cTn id="101" dur="1" fill="hold">
                                          <p:stCondLst>
                                            <p:cond delay="0"/>
                                          </p:stCondLst>
                                        </p:cTn>
                                        <p:tgtEl>
                                          <p:spTgt spid="62"/>
                                        </p:tgtEl>
                                        <p:attrNameLst>
                                          <p:attrName>style.visibility</p:attrName>
                                        </p:attrNameLst>
                                      </p:cBhvr>
                                      <p:to>
                                        <p:strVal val="visible"/>
                                      </p:to>
                                    </p:set>
                                    <p:anim calcmode="lin" valueType="num">
                                      <p:cBhvr additive="base">
                                        <p:cTn id="102" dur="300"/>
                                        <p:tgtEl>
                                          <p:spTgt spid="62"/>
                                        </p:tgtEl>
                                        <p:attrNameLst>
                                          <p:attrName>ppt_y</p:attrName>
                                        </p:attrNameLst>
                                      </p:cBhvr>
                                      <p:tavLst>
                                        <p:tav tm="0">
                                          <p:val>
                                            <p:strVal val="#ppt_y+#ppt_h*1.125000"/>
                                          </p:val>
                                        </p:tav>
                                        <p:tav tm="100000">
                                          <p:val>
                                            <p:strVal val="#ppt_y"/>
                                          </p:val>
                                        </p:tav>
                                      </p:tavLst>
                                    </p:anim>
                                    <p:animEffect transition="in" filter="wipe(up)">
                                      <p:cBhvr>
                                        <p:cTn id="103" dur="300"/>
                                        <p:tgtEl>
                                          <p:spTgt spid="62"/>
                                        </p:tgtEl>
                                      </p:cBhvr>
                                    </p:animEffect>
                                  </p:childTnLst>
                                </p:cTn>
                              </p:par>
                            </p:childTnLst>
                          </p:cTn>
                        </p:par>
                        <p:par>
                          <p:cTn id="104" fill="hold">
                            <p:stCondLst>
                              <p:cond delay="7700"/>
                            </p:stCondLst>
                            <p:childTnLst>
                              <p:par>
                                <p:cTn id="105" presetID="12" presetClass="entr" presetSubtype="4" fill="hold" grpId="0" nodeType="afterEffect">
                                  <p:stCondLst>
                                    <p:cond delay="0"/>
                                  </p:stCondLst>
                                  <p:childTnLst>
                                    <p:set>
                                      <p:cBhvr>
                                        <p:cTn id="106" dur="1" fill="hold">
                                          <p:stCondLst>
                                            <p:cond delay="0"/>
                                          </p:stCondLst>
                                        </p:cTn>
                                        <p:tgtEl>
                                          <p:spTgt spid="48"/>
                                        </p:tgtEl>
                                        <p:attrNameLst>
                                          <p:attrName>style.visibility</p:attrName>
                                        </p:attrNameLst>
                                      </p:cBhvr>
                                      <p:to>
                                        <p:strVal val="visible"/>
                                      </p:to>
                                    </p:set>
                                    <p:anim calcmode="lin" valueType="num">
                                      <p:cBhvr additive="base">
                                        <p:cTn id="107" dur="300"/>
                                        <p:tgtEl>
                                          <p:spTgt spid="48"/>
                                        </p:tgtEl>
                                        <p:attrNameLst>
                                          <p:attrName>ppt_y</p:attrName>
                                        </p:attrNameLst>
                                      </p:cBhvr>
                                      <p:tavLst>
                                        <p:tav tm="0">
                                          <p:val>
                                            <p:strVal val="#ppt_y+#ppt_h*1.125000"/>
                                          </p:val>
                                        </p:tav>
                                        <p:tav tm="100000">
                                          <p:val>
                                            <p:strVal val="#ppt_y"/>
                                          </p:val>
                                        </p:tav>
                                      </p:tavLst>
                                    </p:anim>
                                    <p:animEffect transition="in" filter="wipe(up)">
                                      <p:cBhvr>
                                        <p:cTn id="108" dur="300"/>
                                        <p:tgtEl>
                                          <p:spTgt spid="48"/>
                                        </p:tgtEl>
                                      </p:cBhvr>
                                    </p:animEffect>
                                  </p:childTnLst>
                                </p:cTn>
                              </p:par>
                            </p:childTnLst>
                          </p:cTn>
                        </p:par>
                        <p:par>
                          <p:cTn id="109" fill="hold">
                            <p:stCondLst>
                              <p:cond delay="8000"/>
                            </p:stCondLst>
                            <p:childTnLst>
                              <p:par>
                                <p:cTn id="110" presetID="12" presetClass="entr" presetSubtype="4" fill="hold" nodeType="afterEffect">
                                  <p:stCondLst>
                                    <p:cond delay="0"/>
                                  </p:stCondLst>
                                  <p:childTnLst>
                                    <p:set>
                                      <p:cBhvr>
                                        <p:cTn id="111" dur="1" fill="hold">
                                          <p:stCondLst>
                                            <p:cond delay="0"/>
                                          </p:stCondLst>
                                        </p:cTn>
                                        <p:tgtEl>
                                          <p:spTgt spid="49"/>
                                        </p:tgtEl>
                                        <p:attrNameLst>
                                          <p:attrName>style.visibility</p:attrName>
                                        </p:attrNameLst>
                                      </p:cBhvr>
                                      <p:to>
                                        <p:strVal val="visible"/>
                                      </p:to>
                                    </p:set>
                                    <p:anim calcmode="lin" valueType="num">
                                      <p:cBhvr additive="base">
                                        <p:cTn id="112" dur="300"/>
                                        <p:tgtEl>
                                          <p:spTgt spid="49"/>
                                        </p:tgtEl>
                                        <p:attrNameLst>
                                          <p:attrName>ppt_y</p:attrName>
                                        </p:attrNameLst>
                                      </p:cBhvr>
                                      <p:tavLst>
                                        <p:tav tm="0">
                                          <p:val>
                                            <p:strVal val="#ppt_y+#ppt_h*1.125000"/>
                                          </p:val>
                                        </p:tav>
                                        <p:tav tm="100000">
                                          <p:val>
                                            <p:strVal val="#ppt_y"/>
                                          </p:val>
                                        </p:tav>
                                      </p:tavLst>
                                    </p:anim>
                                    <p:animEffect transition="in" filter="wipe(up)">
                                      <p:cBhvr>
                                        <p:cTn id="113" dur="300"/>
                                        <p:tgtEl>
                                          <p:spTgt spid="49"/>
                                        </p:tgtEl>
                                      </p:cBhvr>
                                    </p:animEffect>
                                  </p:childTnLst>
                                </p:cTn>
                              </p:par>
                            </p:childTnLst>
                          </p:cTn>
                        </p:par>
                        <p:par>
                          <p:cTn id="114" fill="hold">
                            <p:stCondLst>
                              <p:cond delay="8300"/>
                            </p:stCondLst>
                            <p:childTnLst>
                              <p:par>
                                <p:cTn id="115" presetID="12" presetClass="entr" presetSubtype="4" fill="hold" grpId="0" nodeType="afterEffect">
                                  <p:stCondLst>
                                    <p:cond delay="0"/>
                                  </p:stCondLst>
                                  <p:childTnLst>
                                    <p:set>
                                      <p:cBhvr>
                                        <p:cTn id="116" dur="1" fill="hold">
                                          <p:stCondLst>
                                            <p:cond delay="0"/>
                                          </p:stCondLst>
                                        </p:cTn>
                                        <p:tgtEl>
                                          <p:spTgt spid="63"/>
                                        </p:tgtEl>
                                        <p:attrNameLst>
                                          <p:attrName>style.visibility</p:attrName>
                                        </p:attrNameLst>
                                      </p:cBhvr>
                                      <p:to>
                                        <p:strVal val="visible"/>
                                      </p:to>
                                    </p:set>
                                    <p:anim calcmode="lin" valueType="num">
                                      <p:cBhvr additive="base">
                                        <p:cTn id="117" dur="300"/>
                                        <p:tgtEl>
                                          <p:spTgt spid="63"/>
                                        </p:tgtEl>
                                        <p:attrNameLst>
                                          <p:attrName>ppt_y</p:attrName>
                                        </p:attrNameLst>
                                      </p:cBhvr>
                                      <p:tavLst>
                                        <p:tav tm="0">
                                          <p:val>
                                            <p:strVal val="#ppt_y+#ppt_h*1.125000"/>
                                          </p:val>
                                        </p:tav>
                                        <p:tav tm="100000">
                                          <p:val>
                                            <p:strVal val="#ppt_y"/>
                                          </p:val>
                                        </p:tav>
                                      </p:tavLst>
                                    </p:anim>
                                    <p:animEffect transition="in" filter="wipe(up)">
                                      <p:cBhvr>
                                        <p:cTn id="118" dur="300"/>
                                        <p:tgtEl>
                                          <p:spTgt spid="63"/>
                                        </p:tgtEl>
                                      </p:cBhvr>
                                    </p:animEffect>
                                  </p:childTnLst>
                                </p:cTn>
                              </p:par>
                            </p:childTnLst>
                          </p:cTn>
                        </p:par>
                        <p:par>
                          <p:cTn id="119" fill="hold">
                            <p:stCondLst>
                              <p:cond delay="8600"/>
                            </p:stCondLst>
                            <p:childTnLst>
                              <p:par>
                                <p:cTn id="120" presetID="12" presetClass="entr" presetSubtype="4" fill="hold" nodeType="afterEffect">
                                  <p:stCondLst>
                                    <p:cond delay="0"/>
                                  </p:stCondLst>
                                  <p:childTnLst>
                                    <p:set>
                                      <p:cBhvr>
                                        <p:cTn id="121" dur="1" fill="hold">
                                          <p:stCondLst>
                                            <p:cond delay="0"/>
                                          </p:stCondLst>
                                        </p:cTn>
                                        <p:tgtEl>
                                          <p:spTgt spid="35"/>
                                        </p:tgtEl>
                                        <p:attrNameLst>
                                          <p:attrName>style.visibility</p:attrName>
                                        </p:attrNameLst>
                                      </p:cBhvr>
                                      <p:to>
                                        <p:strVal val="visible"/>
                                      </p:to>
                                    </p:set>
                                    <p:anim calcmode="lin" valueType="num">
                                      <p:cBhvr additive="base">
                                        <p:cTn id="122" dur="500"/>
                                        <p:tgtEl>
                                          <p:spTgt spid="35"/>
                                        </p:tgtEl>
                                        <p:attrNameLst>
                                          <p:attrName>ppt_y</p:attrName>
                                        </p:attrNameLst>
                                      </p:cBhvr>
                                      <p:tavLst>
                                        <p:tav tm="0">
                                          <p:val>
                                            <p:strVal val="#ppt_y+#ppt_h*1.125000"/>
                                          </p:val>
                                        </p:tav>
                                        <p:tav tm="100000">
                                          <p:val>
                                            <p:strVal val="#ppt_y"/>
                                          </p:val>
                                        </p:tav>
                                      </p:tavLst>
                                    </p:anim>
                                    <p:animEffect transition="in" filter="wipe(up)">
                                      <p:cBhvr>
                                        <p:cTn id="123" dur="500"/>
                                        <p:tgtEl>
                                          <p:spTgt spid="35"/>
                                        </p:tgtEl>
                                      </p:cBhvr>
                                    </p:animEffect>
                                  </p:childTnLst>
                                </p:cTn>
                              </p:par>
                            </p:childTnLst>
                          </p:cTn>
                        </p:par>
                        <p:par>
                          <p:cTn id="124" fill="hold">
                            <p:stCondLst>
                              <p:cond delay="9100"/>
                            </p:stCondLst>
                            <p:childTnLst>
                              <p:par>
                                <p:cTn id="125" presetID="26" presetClass="emph" presetSubtype="0" repeatCount="4000" fill="hold" nodeType="afterEffect">
                                  <p:stCondLst>
                                    <p:cond delay="0"/>
                                  </p:stCondLst>
                                  <p:childTnLst>
                                    <p:animEffect transition="out" filter="fade">
                                      <p:cBhvr>
                                        <p:cTn id="126" dur="1000" tmFilter="0, 0; .2, .5; .8, .5; 1, 0"/>
                                        <p:tgtEl>
                                          <p:spTgt spid="35"/>
                                        </p:tgtEl>
                                      </p:cBhvr>
                                    </p:animEffect>
                                    <p:animScale>
                                      <p:cBhvr>
                                        <p:cTn id="127" dur="500" autoRev="1" fill="hold"/>
                                        <p:tgtEl>
                                          <p:spTgt spid="35"/>
                                        </p:tgtEl>
                                      </p:cBhvr>
                                      <p:by x="105000" y="105000"/>
                                    </p:animScale>
                                  </p:childTnLst>
                                </p:cTn>
                              </p:par>
                              <p:par>
                                <p:cTn id="128" presetID="12" presetClass="entr" presetSubtype="4" fill="hold" grpId="0" nodeType="withEffect">
                                  <p:stCondLst>
                                    <p:cond delay="0"/>
                                  </p:stCondLst>
                                  <p:childTnLst>
                                    <p:set>
                                      <p:cBhvr>
                                        <p:cTn id="129" dur="1" fill="hold">
                                          <p:stCondLst>
                                            <p:cond delay="0"/>
                                          </p:stCondLst>
                                        </p:cTn>
                                        <p:tgtEl>
                                          <p:spTgt spid="36"/>
                                        </p:tgtEl>
                                        <p:attrNameLst>
                                          <p:attrName>style.visibility</p:attrName>
                                        </p:attrNameLst>
                                      </p:cBhvr>
                                      <p:to>
                                        <p:strVal val="visible"/>
                                      </p:to>
                                    </p:set>
                                    <p:anim calcmode="lin" valueType="num">
                                      <p:cBhvr additive="base">
                                        <p:cTn id="130" dur="500"/>
                                        <p:tgtEl>
                                          <p:spTgt spid="36"/>
                                        </p:tgtEl>
                                        <p:attrNameLst>
                                          <p:attrName>ppt_y</p:attrName>
                                        </p:attrNameLst>
                                      </p:cBhvr>
                                      <p:tavLst>
                                        <p:tav tm="0">
                                          <p:val>
                                            <p:strVal val="#ppt_y+#ppt_h*1.125000"/>
                                          </p:val>
                                        </p:tav>
                                        <p:tav tm="100000">
                                          <p:val>
                                            <p:strVal val="#ppt_y"/>
                                          </p:val>
                                        </p:tav>
                                      </p:tavLst>
                                    </p:anim>
                                    <p:animEffect transition="in" filter="wipe(up)">
                                      <p:cBhvr>
                                        <p:cTn id="13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p:bldP spid="11" grpId="0" animBg="1"/>
      <p:bldP spid="65" grpId="0" animBg="1"/>
      <p:bldP spid="58" grpId="0"/>
      <p:bldP spid="59" grpId="0"/>
      <p:bldP spid="60" grpId="0"/>
      <p:bldP spid="61" grpId="0"/>
      <p:bldP spid="62" grpId="0"/>
      <p:bldP spid="63" grpId="0"/>
      <p:bldP spid="56" grpId="0" animBg="1"/>
      <p:bldP spid="54" grpId="0" animBg="1"/>
      <p:bldP spid="52" grpId="0" animBg="1"/>
      <p:bldP spid="48" grpId="0" animBg="1"/>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0A9AA4B-715D-FF4A-B9B7-F83F158B5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557" y="-12534"/>
            <a:ext cx="14441272" cy="9637296"/>
          </a:xfrm>
          <a:prstGeom prst="rect">
            <a:avLst/>
          </a:prstGeom>
        </p:spPr>
      </p:pic>
      <p:sp>
        <p:nvSpPr>
          <p:cNvPr id="4" name="Rechthoek 3">
            <a:extLst>
              <a:ext uri="{FF2B5EF4-FFF2-40B4-BE49-F238E27FC236}">
                <a16:creationId xmlns:a16="http://schemas.microsoft.com/office/drawing/2014/main" id="{286E3CF8-EC87-DA42-9619-A18C440DBCBC}"/>
              </a:ext>
            </a:extLst>
          </p:cNvPr>
          <p:cNvSpPr/>
          <p:nvPr/>
        </p:nvSpPr>
        <p:spPr>
          <a:xfrm>
            <a:off x="-46478" y="253166"/>
            <a:ext cx="12192000" cy="8132602"/>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Rechthoek 4">
            <a:extLst>
              <a:ext uri="{FF2B5EF4-FFF2-40B4-BE49-F238E27FC236}">
                <a16:creationId xmlns:a16="http://schemas.microsoft.com/office/drawing/2014/main" id="{783DC9F3-3178-D74A-9F86-95E1ECB328D2}"/>
              </a:ext>
            </a:extLst>
          </p:cNvPr>
          <p:cNvSpPr/>
          <p:nvPr/>
        </p:nvSpPr>
        <p:spPr>
          <a:xfrm>
            <a:off x="0" y="0"/>
            <a:ext cx="5321300" cy="5549900"/>
          </a:xfrm>
          <a:prstGeom prst="rect">
            <a:avLst/>
          </a:prstGeom>
          <a:solidFill>
            <a:srgbClr val="006C72">
              <a:alpha val="67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EC094031-23CF-454A-BC98-B1F6D5DA3920}"/>
              </a:ext>
            </a:extLst>
          </p:cNvPr>
          <p:cNvSpPr/>
          <p:nvPr/>
        </p:nvSpPr>
        <p:spPr>
          <a:xfrm>
            <a:off x="-1" y="5705339"/>
            <a:ext cx="5321300" cy="1152661"/>
          </a:xfrm>
          <a:prstGeom prst="rect">
            <a:avLst/>
          </a:prstGeom>
          <a:solidFill>
            <a:srgbClr val="006C72">
              <a:alpha val="67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1" name="Afbeelding 10">
            <a:extLst>
              <a:ext uri="{FF2B5EF4-FFF2-40B4-BE49-F238E27FC236}">
                <a16:creationId xmlns:a16="http://schemas.microsoft.com/office/drawing/2014/main" id="{F1C3D868-AE87-F345-819D-83A7F8EA1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030" y="1128858"/>
            <a:ext cx="3714883" cy="3447622"/>
          </a:xfrm>
          <a:prstGeom prst="rect">
            <a:avLst/>
          </a:prstGeom>
          <a:effectLst>
            <a:outerShdw blurRad="50800" dist="38100" dir="2700000" algn="tl" rotWithShape="0">
              <a:prstClr val="black">
                <a:alpha val="40000"/>
              </a:prstClr>
            </a:outerShdw>
          </a:effectLst>
        </p:spPr>
      </p:pic>
      <p:sp>
        <p:nvSpPr>
          <p:cNvPr id="9" name="Tekstvak 8">
            <a:extLst>
              <a:ext uri="{FF2B5EF4-FFF2-40B4-BE49-F238E27FC236}">
                <a16:creationId xmlns:a16="http://schemas.microsoft.com/office/drawing/2014/main" id="{722C2457-504C-FA4C-878D-105354B62A21}"/>
              </a:ext>
            </a:extLst>
          </p:cNvPr>
          <p:cNvSpPr txBox="1"/>
          <p:nvPr/>
        </p:nvSpPr>
        <p:spPr>
          <a:xfrm>
            <a:off x="1162048" y="5958503"/>
            <a:ext cx="2997201"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nl-NL" sz="3600" dirty="0">
                <a:solidFill>
                  <a:schemeClr val="bg1"/>
                </a:solidFill>
              </a:rPr>
              <a:t>Unit Assembly</a:t>
            </a:r>
          </a:p>
        </p:txBody>
      </p:sp>
      <p:sp>
        <p:nvSpPr>
          <p:cNvPr id="52" name="Ovaal 51">
            <a:extLst>
              <a:ext uri="{FF2B5EF4-FFF2-40B4-BE49-F238E27FC236}">
                <a16:creationId xmlns:a16="http://schemas.microsoft.com/office/drawing/2014/main" id="{3F551EA8-25C9-42D0-A63C-2F2ECF1C4649}"/>
              </a:ext>
            </a:extLst>
          </p:cNvPr>
          <p:cNvSpPr/>
          <p:nvPr/>
        </p:nvSpPr>
        <p:spPr>
          <a:xfrm>
            <a:off x="6101765" y="2112616"/>
            <a:ext cx="183987" cy="18398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53" name="Rechte verbindingslijn 52">
            <a:extLst>
              <a:ext uri="{FF2B5EF4-FFF2-40B4-BE49-F238E27FC236}">
                <a16:creationId xmlns:a16="http://schemas.microsoft.com/office/drawing/2014/main" id="{D5370050-A9C9-4C90-ADDC-1E310C1E2A37}"/>
              </a:ext>
            </a:extLst>
          </p:cNvPr>
          <p:cNvCxnSpPr>
            <a:cxnSpLocks/>
          </p:cNvCxnSpPr>
          <p:nvPr/>
        </p:nvCxnSpPr>
        <p:spPr>
          <a:xfrm>
            <a:off x="6285752" y="2200250"/>
            <a:ext cx="226465" cy="0"/>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6" name="Tekstvak 45">
            <a:extLst>
              <a:ext uri="{FF2B5EF4-FFF2-40B4-BE49-F238E27FC236}">
                <a16:creationId xmlns:a16="http://schemas.microsoft.com/office/drawing/2014/main" id="{9D9E4FB5-7115-4504-9F95-8E6B078D0394}"/>
              </a:ext>
            </a:extLst>
          </p:cNvPr>
          <p:cNvSpPr txBox="1"/>
          <p:nvPr/>
        </p:nvSpPr>
        <p:spPr>
          <a:xfrm>
            <a:off x="6696204" y="1943000"/>
            <a:ext cx="5594856"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solidFill>
                  <a:srgbClr val="003D43"/>
                </a:solidFill>
              </a:rPr>
              <a:t>Advise on your scheme</a:t>
            </a:r>
            <a:endParaRPr lang="nl-NL" dirty="0"/>
          </a:p>
        </p:txBody>
      </p:sp>
      <p:sp>
        <p:nvSpPr>
          <p:cNvPr id="47" name="Tekstvak 46">
            <a:extLst>
              <a:ext uri="{FF2B5EF4-FFF2-40B4-BE49-F238E27FC236}">
                <a16:creationId xmlns:a16="http://schemas.microsoft.com/office/drawing/2014/main" id="{0252A03C-C5CA-473A-AD1F-FFB4CDD17958}"/>
              </a:ext>
            </a:extLst>
          </p:cNvPr>
          <p:cNvSpPr txBox="1"/>
          <p:nvPr/>
        </p:nvSpPr>
        <p:spPr>
          <a:xfrm>
            <a:off x="6696204" y="2376990"/>
            <a:ext cx="5594856"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solidFill>
                  <a:srgbClr val="003D43"/>
                </a:solidFill>
              </a:rPr>
              <a:t>Wide range of products </a:t>
            </a:r>
            <a:endParaRPr lang="nl-NL" dirty="0"/>
          </a:p>
        </p:txBody>
      </p:sp>
      <p:sp>
        <p:nvSpPr>
          <p:cNvPr id="48" name="Tekstvak 47">
            <a:extLst>
              <a:ext uri="{FF2B5EF4-FFF2-40B4-BE49-F238E27FC236}">
                <a16:creationId xmlns:a16="http://schemas.microsoft.com/office/drawing/2014/main" id="{CC08539E-C8D4-42F7-835C-B43D0FDCA0D2}"/>
              </a:ext>
            </a:extLst>
          </p:cNvPr>
          <p:cNvSpPr txBox="1"/>
          <p:nvPr/>
        </p:nvSpPr>
        <p:spPr>
          <a:xfrm>
            <a:off x="6696204" y="2800752"/>
            <a:ext cx="5594856"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solidFill>
                  <a:srgbClr val="003D43"/>
                </a:solidFill>
              </a:rPr>
              <a:t>Access to all materials</a:t>
            </a:r>
            <a:endParaRPr lang="nl-NL" dirty="0"/>
          </a:p>
        </p:txBody>
      </p:sp>
      <p:sp>
        <p:nvSpPr>
          <p:cNvPr id="49" name="Tekstvak 48">
            <a:extLst>
              <a:ext uri="{FF2B5EF4-FFF2-40B4-BE49-F238E27FC236}">
                <a16:creationId xmlns:a16="http://schemas.microsoft.com/office/drawing/2014/main" id="{F478E503-6ADC-423A-83F3-F0AE3374D6AB}"/>
              </a:ext>
            </a:extLst>
          </p:cNvPr>
          <p:cNvSpPr txBox="1"/>
          <p:nvPr/>
        </p:nvSpPr>
        <p:spPr>
          <a:xfrm>
            <a:off x="6696204" y="3239117"/>
            <a:ext cx="5594856"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solidFill>
                  <a:srgbClr val="003D43"/>
                </a:solidFill>
              </a:rPr>
              <a:t>Fast turnaround time</a:t>
            </a:r>
            <a:endParaRPr lang="nl-NL" dirty="0"/>
          </a:p>
        </p:txBody>
      </p:sp>
      <p:sp>
        <p:nvSpPr>
          <p:cNvPr id="44" name="Ovaal 43">
            <a:extLst>
              <a:ext uri="{FF2B5EF4-FFF2-40B4-BE49-F238E27FC236}">
                <a16:creationId xmlns:a16="http://schemas.microsoft.com/office/drawing/2014/main" id="{7C4916BE-95DA-4F14-9753-CEDE2B920450}"/>
              </a:ext>
            </a:extLst>
          </p:cNvPr>
          <p:cNvSpPr/>
          <p:nvPr/>
        </p:nvSpPr>
        <p:spPr>
          <a:xfrm>
            <a:off x="6096000" y="2546606"/>
            <a:ext cx="183987" cy="18398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5" name="Rechte verbindingslijn 44">
            <a:extLst>
              <a:ext uri="{FF2B5EF4-FFF2-40B4-BE49-F238E27FC236}">
                <a16:creationId xmlns:a16="http://schemas.microsoft.com/office/drawing/2014/main" id="{1B069B51-EC71-4757-8778-24811D268D18}"/>
              </a:ext>
            </a:extLst>
          </p:cNvPr>
          <p:cNvCxnSpPr>
            <a:cxnSpLocks/>
          </p:cNvCxnSpPr>
          <p:nvPr/>
        </p:nvCxnSpPr>
        <p:spPr>
          <a:xfrm>
            <a:off x="6279987" y="2634240"/>
            <a:ext cx="226465" cy="0"/>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2" name="Ovaal 41">
            <a:extLst>
              <a:ext uri="{FF2B5EF4-FFF2-40B4-BE49-F238E27FC236}">
                <a16:creationId xmlns:a16="http://schemas.microsoft.com/office/drawing/2014/main" id="{709BEDFF-3E7F-4831-9B35-8D8BCA46A9CC}"/>
              </a:ext>
            </a:extLst>
          </p:cNvPr>
          <p:cNvSpPr/>
          <p:nvPr/>
        </p:nvSpPr>
        <p:spPr>
          <a:xfrm>
            <a:off x="6101765" y="3002505"/>
            <a:ext cx="183987" cy="18398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3" name="Rechte verbindingslijn 42">
            <a:extLst>
              <a:ext uri="{FF2B5EF4-FFF2-40B4-BE49-F238E27FC236}">
                <a16:creationId xmlns:a16="http://schemas.microsoft.com/office/drawing/2014/main" id="{B13137E5-D8A2-497B-B20C-6741039D6F05}"/>
              </a:ext>
            </a:extLst>
          </p:cNvPr>
          <p:cNvCxnSpPr>
            <a:cxnSpLocks/>
          </p:cNvCxnSpPr>
          <p:nvPr/>
        </p:nvCxnSpPr>
        <p:spPr>
          <a:xfrm>
            <a:off x="6285752" y="3090139"/>
            <a:ext cx="226465" cy="0"/>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0" name="Ovaal 39">
            <a:extLst>
              <a:ext uri="{FF2B5EF4-FFF2-40B4-BE49-F238E27FC236}">
                <a16:creationId xmlns:a16="http://schemas.microsoft.com/office/drawing/2014/main" id="{73582931-D292-4877-B506-B37CBDA43128}"/>
              </a:ext>
            </a:extLst>
          </p:cNvPr>
          <p:cNvSpPr/>
          <p:nvPr/>
        </p:nvSpPr>
        <p:spPr>
          <a:xfrm>
            <a:off x="6103716" y="3432596"/>
            <a:ext cx="183987" cy="18398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1" name="Rechte verbindingslijn 40">
            <a:extLst>
              <a:ext uri="{FF2B5EF4-FFF2-40B4-BE49-F238E27FC236}">
                <a16:creationId xmlns:a16="http://schemas.microsoft.com/office/drawing/2014/main" id="{3A2913F3-164D-4AA9-885F-6F349F5EF8EF}"/>
              </a:ext>
            </a:extLst>
          </p:cNvPr>
          <p:cNvCxnSpPr>
            <a:cxnSpLocks/>
          </p:cNvCxnSpPr>
          <p:nvPr/>
        </p:nvCxnSpPr>
        <p:spPr>
          <a:xfrm>
            <a:off x="6287703" y="3520230"/>
            <a:ext cx="226465" cy="0"/>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4" name="Afbeelding 33">
            <a:hlinkClick r:id="rId4" action="ppaction://hlinksldjump"/>
            <a:extLst>
              <a:ext uri="{FF2B5EF4-FFF2-40B4-BE49-F238E27FC236}">
                <a16:creationId xmlns:a16="http://schemas.microsoft.com/office/drawing/2014/main" id="{DDDB619E-5AF4-4523-A44C-1EF84AC8A9D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0890518" y="5427470"/>
            <a:ext cx="961919" cy="752562"/>
          </a:xfrm>
          <a:prstGeom prst="rect">
            <a:avLst/>
          </a:prstGeom>
          <a:effectLst>
            <a:outerShdw blurRad="50800" dist="38100" dir="2700000" algn="tl" rotWithShape="0">
              <a:prstClr val="black">
                <a:alpha val="40000"/>
              </a:prstClr>
            </a:outerShdw>
          </a:effectLst>
        </p:spPr>
      </p:pic>
      <p:sp>
        <p:nvSpPr>
          <p:cNvPr id="35" name="Tekstvak 34">
            <a:hlinkClick r:id="rId4" action="ppaction://hlinksldjump"/>
            <a:extLst>
              <a:ext uri="{FF2B5EF4-FFF2-40B4-BE49-F238E27FC236}">
                <a16:creationId xmlns:a16="http://schemas.microsoft.com/office/drawing/2014/main" id="{A6B6A85A-43F0-4B3B-A853-4614E786BBB9}"/>
              </a:ext>
            </a:extLst>
          </p:cNvPr>
          <p:cNvSpPr txBox="1"/>
          <p:nvPr/>
        </p:nvSpPr>
        <p:spPr>
          <a:xfrm>
            <a:off x="11096832" y="6207041"/>
            <a:ext cx="647127"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nl-NL" b="1" dirty="0">
                <a:solidFill>
                  <a:schemeClr val="bg1"/>
                </a:solidFill>
              </a:rPr>
              <a:t>Back</a:t>
            </a:r>
          </a:p>
        </p:txBody>
      </p:sp>
    </p:spTree>
    <p:extLst>
      <p:ext uri="{BB962C8B-B14F-4D97-AF65-F5344CB8AC3E}">
        <p14:creationId xmlns:p14="http://schemas.microsoft.com/office/powerpoint/2010/main" val="52811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p:tgtEl>
                                          <p:spTgt spid="4"/>
                                        </p:tgtEl>
                                        <p:attrNameLst>
                                          <p:attrName>ppt_y</p:attrName>
                                        </p:attrNameLst>
                                      </p:cBhvr>
                                      <p:tavLst>
                                        <p:tav tm="0">
                                          <p:val>
                                            <p:strVal val="#ppt_y+#ppt_h*1.125000"/>
                                          </p:val>
                                        </p:tav>
                                        <p:tav tm="100000">
                                          <p:val>
                                            <p:strVal val="#ppt_y"/>
                                          </p:val>
                                        </p:tav>
                                      </p:tavLst>
                                    </p:anim>
                                    <p:animEffect transition="in" filter="wipe(up)">
                                      <p:cBhvr>
                                        <p:cTn id="8" dur="2000"/>
                                        <p:tgtEl>
                                          <p:spTgt spid="4"/>
                                        </p:tgtEl>
                                      </p:cBhvr>
                                    </p:animEffect>
                                  </p:childTnLst>
                                </p:cTn>
                              </p:par>
                            </p:childTnLst>
                          </p:cTn>
                        </p:par>
                        <p:par>
                          <p:cTn id="9" fill="hold">
                            <p:stCondLst>
                              <p:cond delay="2000"/>
                            </p:stCondLst>
                            <p:childTnLst>
                              <p:par>
                                <p:cTn id="10" presetID="1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300"/>
                                        <p:tgtEl>
                                          <p:spTgt spid="5"/>
                                        </p:tgtEl>
                                        <p:attrNameLst>
                                          <p:attrName>ppt_y</p:attrName>
                                        </p:attrNameLst>
                                      </p:cBhvr>
                                      <p:tavLst>
                                        <p:tav tm="0">
                                          <p:val>
                                            <p:strVal val="#ppt_y+#ppt_h*1.125000"/>
                                          </p:val>
                                        </p:tav>
                                        <p:tav tm="100000">
                                          <p:val>
                                            <p:strVal val="#ppt_y"/>
                                          </p:val>
                                        </p:tav>
                                      </p:tavLst>
                                    </p:anim>
                                    <p:animEffect transition="in" filter="wipe(up)">
                                      <p:cBhvr>
                                        <p:cTn id="13" dur="300"/>
                                        <p:tgtEl>
                                          <p:spTgt spid="5"/>
                                        </p:tgtEl>
                                      </p:cBhvr>
                                    </p:animEffect>
                                  </p:childTnLst>
                                </p:cTn>
                              </p:par>
                            </p:childTnLst>
                          </p:cTn>
                        </p:par>
                        <p:par>
                          <p:cTn id="14" fill="hold">
                            <p:stCondLst>
                              <p:cond delay="2300"/>
                            </p:stCondLst>
                            <p:childTnLst>
                              <p:par>
                                <p:cTn id="15" presetID="1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300"/>
                                        <p:tgtEl>
                                          <p:spTgt spid="11"/>
                                        </p:tgtEl>
                                        <p:attrNameLst>
                                          <p:attrName>ppt_y</p:attrName>
                                        </p:attrNameLst>
                                      </p:cBhvr>
                                      <p:tavLst>
                                        <p:tav tm="0">
                                          <p:val>
                                            <p:strVal val="#ppt_y+#ppt_h*1.125000"/>
                                          </p:val>
                                        </p:tav>
                                        <p:tav tm="100000">
                                          <p:val>
                                            <p:strVal val="#ppt_y"/>
                                          </p:val>
                                        </p:tav>
                                      </p:tavLst>
                                    </p:anim>
                                    <p:animEffect transition="in" filter="wipe(up)">
                                      <p:cBhvr>
                                        <p:cTn id="18" dur="300"/>
                                        <p:tgtEl>
                                          <p:spTgt spid="11"/>
                                        </p:tgtEl>
                                      </p:cBhvr>
                                    </p:animEffect>
                                  </p:childTnLst>
                                </p:cTn>
                              </p:par>
                            </p:childTnLst>
                          </p:cTn>
                        </p:par>
                        <p:par>
                          <p:cTn id="19" fill="hold">
                            <p:stCondLst>
                              <p:cond delay="2600"/>
                            </p:stCondLst>
                            <p:childTnLst>
                              <p:par>
                                <p:cTn id="20" presetID="12" presetClass="entr" presetSubtype="4"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300"/>
                                        <p:tgtEl>
                                          <p:spTgt spid="6"/>
                                        </p:tgtEl>
                                        <p:attrNameLst>
                                          <p:attrName>ppt_y</p:attrName>
                                        </p:attrNameLst>
                                      </p:cBhvr>
                                      <p:tavLst>
                                        <p:tav tm="0">
                                          <p:val>
                                            <p:strVal val="#ppt_y+#ppt_h*1.125000"/>
                                          </p:val>
                                        </p:tav>
                                        <p:tav tm="100000">
                                          <p:val>
                                            <p:strVal val="#ppt_y"/>
                                          </p:val>
                                        </p:tav>
                                      </p:tavLst>
                                    </p:anim>
                                    <p:animEffect transition="in" filter="wipe(up)">
                                      <p:cBhvr>
                                        <p:cTn id="23" dur="300"/>
                                        <p:tgtEl>
                                          <p:spTgt spid="6"/>
                                        </p:tgtEl>
                                      </p:cBhvr>
                                    </p:animEffect>
                                  </p:childTnLst>
                                </p:cTn>
                              </p:par>
                            </p:childTnLst>
                          </p:cTn>
                        </p:par>
                        <p:par>
                          <p:cTn id="24" fill="hold">
                            <p:stCondLst>
                              <p:cond delay="2900"/>
                            </p:stCondLst>
                            <p:childTnLst>
                              <p:par>
                                <p:cTn id="25" presetID="1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300"/>
                                        <p:tgtEl>
                                          <p:spTgt spid="9"/>
                                        </p:tgtEl>
                                        <p:attrNameLst>
                                          <p:attrName>ppt_y</p:attrName>
                                        </p:attrNameLst>
                                      </p:cBhvr>
                                      <p:tavLst>
                                        <p:tav tm="0">
                                          <p:val>
                                            <p:strVal val="#ppt_y+#ppt_h*1.125000"/>
                                          </p:val>
                                        </p:tav>
                                        <p:tav tm="100000">
                                          <p:val>
                                            <p:strVal val="#ppt_y"/>
                                          </p:val>
                                        </p:tav>
                                      </p:tavLst>
                                    </p:anim>
                                    <p:animEffect transition="in" filter="wipe(up)">
                                      <p:cBhvr>
                                        <p:cTn id="28" dur="300"/>
                                        <p:tgtEl>
                                          <p:spTgt spid="9"/>
                                        </p:tgtEl>
                                      </p:cBhvr>
                                    </p:animEffect>
                                  </p:childTnLst>
                                </p:cTn>
                              </p:par>
                            </p:childTnLst>
                          </p:cTn>
                        </p:par>
                        <p:par>
                          <p:cTn id="29" fill="hold">
                            <p:stCondLst>
                              <p:cond delay="3200"/>
                            </p:stCondLst>
                            <p:childTnLst>
                              <p:par>
                                <p:cTn id="30" presetID="12" presetClass="entr" presetSubtype="4" fill="hold" grpId="0" nodeType="afterEffect">
                                  <p:stCondLst>
                                    <p:cond delay="0"/>
                                  </p:stCondLst>
                                  <p:childTnLst>
                                    <p:set>
                                      <p:cBhvr>
                                        <p:cTn id="31" dur="1" fill="hold">
                                          <p:stCondLst>
                                            <p:cond delay="0"/>
                                          </p:stCondLst>
                                        </p:cTn>
                                        <p:tgtEl>
                                          <p:spTgt spid="52"/>
                                        </p:tgtEl>
                                        <p:attrNameLst>
                                          <p:attrName>style.visibility</p:attrName>
                                        </p:attrNameLst>
                                      </p:cBhvr>
                                      <p:to>
                                        <p:strVal val="visible"/>
                                      </p:to>
                                    </p:set>
                                    <p:anim calcmode="lin" valueType="num">
                                      <p:cBhvr additive="base">
                                        <p:cTn id="32" dur="300"/>
                                        <p:tgtEl>
                                          <p:spTgt spid="52"/>
                                        </p:tgtEl>
                                        <p:attrNameLst>
                                          <p:attrName>ppt_y</p:attrName>
                                        </p:attrNameLst>
                                      </p:cBhvr>
                                      <p:tavLst>
                                        <p:tav tm="0">
                                          <p:val>
                                            <p:strVal val="#ppt_y+#ppt_h*1.125000"/>
                                          </p:val>
                                        </p:tav>
                                        <p:tav tm="100000">
                                          <p:val>
                                            <p:strVal val="#ppt_y"/>
                                          </p:val>
                                        </p:tav>
                                      </p:tavLst>
                                    </p:anim>
                                    <p:animEffect transition="in" filter="wipe(up)">
                                      <p:cBhvr>
                                        <p:cTn id="33" dur="300"/>
                                        <p:tgtEl>
                                          <p:spTgt spid="52"/>
                                        </p:tgtEl>
                                      </p:cBhvr>
                                    </p:animEffect>
                                  </p:childTnLst>
                                </p:cTn>
                              </p:par>
                            </p:childTnLst>
                          </p:cTn>
                        </p:par>
                        <p:par>
                          <p:cTn id="34" fill="hold">
                            <p:stCondLst>
                              <p:cond delay="3500"/>
                            </p:stCondLst>
                            <p:childTnLst>
                              <p:par>
                                <p:cTn id="35" presetID="12" presetClass="entr" presetSubtype="4" fill="hold" nodeType="after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300"/>
                                        <p:tgtEl>
                                          <p:spTgt spid="53"/>
                                        </p:tgtEl>
                                        <p:attrNameLst>
                                          <p:attrName>ppt_y</p:attrName>
                                        </p:attrNameLst>
                                      </p:cBhvr>
                                      <p:tavLst>
                                        <p:tav tm="0">
                                          <p:val>
                                            <p:strVal val="#ppt_y+#ppt_h*1.125000"/>
                                          </p:val>
                                        </p:tav>
                                        <p:tav tm="100000">
                                          <p:val>
                                            <p:strVal val="#ppt_y"/>
                                          </p:val>
                                        </p:tav>
                                      </p:tavLst>
                                    </p:anim>
                                    <p:animEffect transition="in" filter="wipe(up)">
                                      <p:cBhvr>
                                        <p:cTn id="38" dur="300"/>
                                        <p:tgtEl>
                                          <p:spTgt spid="53"/>
                                        </p:tgtEl>
                                      </p:cBhvr>
                                    </p:animEffect>
                                  </p:childTnLst>
                                </p:cTn>
                              </p:par>
                            </p:childTnLst>
                          </p:cTn>
                        </p:par>
                        <p:par>
                          <p:cTn id="39" fill="hold">
                            <p:stCondLst>
                              <p:cond delay="3800"/>
                            </p:stCondLst>
                            <p:childTnLst>
                              <p:par>
                                <p:cTn id="40" presetID="12" presetClass="entr" presetSubtype="4" fill="hold" grpId="0" nodeType="afterEffect">
                                  <p:stCondLst>
                                    <p:cond delay="0"/>
                                  </p:stCondLst>
                                  <p:childTnLst>
                                    <p:set>
                                      <p:cBhvr>
                                        <p:cTn id="41" dur="1" fill="hold">
                                          <p:stCondLst>
                                            <p:cond delay="0"/>
                                          </p:stCondLst>
                                        </p:cTn>
                                        <p:tgtEl>
                                          <p:spTgt spid="46"/>
                                        </p:tgtEl>
                                        <p:attrNameLst>
                                          <p:attrName>style.visibility</p:attrName>
                                        </p:attrNameLst>
                                      </p:cBhvr>
                                      <p:to>
                                        <p:strVal val="visible"/>
                                      </p:to>
                                    </p:set>
                                    <p:anim calcmode="lin" valueType="num">
                                      <p:cBhvr additive="base">
                                        <p:cTn id="42" dur="300"/>
                                        <p:tgtEl>
                                          <p:spTgt spid="46"/>
                                        </p:tgtEl>
                                        <p:attrNameLst>
                                          <p:attrName>ppt_y</p:attrName>
                                        </p:attrNameLst>
                                      </p:cBhvr>
                                      <p:tavLst>
                                        <p:tav tm="0">
                                          <p:val>
                                            <p:strVal val="#ppt_y+#ppt_h*1.125000"/>
                                          </p:val>
                                        </p:tav>
                                        <p:tav tm="100000">
                                          <p:val>
                                            <p:strVal val="#ppt_y"/>
                                          </p:val>
                                        </p:tav>
                                      </p:tavLst>
                                    </p:anim>
                                    <p:animEffect transition="in" filter="wipe(up)">
                                      <p:cBhvr>
                                        <p:cTn id="43" dur="300"/>
                                        <p:tgtEl>
                                          <p:spTgt spid="46"/>
                                        </p:tgtEl>
                                      </p:cBhvr>
                                    </p:animEffect>
                                  </p:childTnLst>
                                </p:cTn>
                              </p:par>
                            </p:childTnLst>
                          </p:cTn>
                        </p:par>
                        <p:par>
                          <p:cTn id="44" fill="hold">
                            <p:stCondLst>
                              <p:cond delay="4100"/>
                            </p:stCondLst>
                            <p:childTnLst>
                              <p:par>
                                <p:cTn id="45" presetID="12" presetClass="entr" presetSubtype="4" fill="hold" grpId="0" nodeType="afterEffect">
                                  <p:stCondLst>
                                    <p:cond delay="0"/>
                                  </p:stCondLst>
                                  <p:childTnLst>
                                    <p:set>
                                      <p:cBhvr>
                                        <p:cTn id="46" dur="1" fill="hold">
                                          <p:stCondLst>
                                            <p:cond delay="0"/>
                                          </p:stCondLst>
                                        </p:cTn>
                                        <p:tgtEl>
                                          <p:spTgt spid="44"/>
                                        </p:tgtEl>
                                        <p:attrNameLst>
                                          <p:attrName>style.visibility</p:attrName>
                                        </p:attrNameLst>
                                      </p:cBhvr>
                                      <p:to>
                                        <p:strVal val="visible"/>
                                      </p:to>
                                    </p:set>
                                    <p:anim calcmode="lin" valueType="num">
                                      <p:cBhvr additive="base">
                                        <p:cTn id="47" dur="300"/>
                                        <p:tgtEl>
                                          <p:spTgt spid="44"/>
                                        </p:tgtEl>
                                        <p:attrNameLst>
                                          <p:attrName>ppt_y</p:attrName>
                                        </p:attrNameLst>
                                      </p:cBhvr>
                                      <p:tavLst>
                                        <p:tav tm="0">
                                          <p:val>
                                            <p:strVal val="#ppt_y+#ppt_h*1.125000"/>
                                          </p:val>
                                        </p:tav>
                                        <p:tav tm="100000">
                                          <p:val>
                                            <p:strVal val="#ppt_y"/>
                                          </p:val>
                                        </p:tav>
                                      </p:tavLst>
                                    </p:anim>
                                    <p:animEffect transition="in" filter="wipe(up)">
                                      <p:cBhvr>
                                        <p:cTn id="48" dur="300"/>
                                        <p:tgtEl>
                                          <p:spTgt spid="44"/>
                                        </p:tgtEl>
                                      </p:cBhvr>
                                    </p:animEffect>
                                  </p:childTnLst>
                                </p:cTn>
                              </p:par>
                            </p:childTnLst>
                          </p:cTn>
                        </p:par>
                        <p:par>
                          <p:cTn id="49" fill="hold">
                            <p:stCondLst>
                              <p:cond delay="4400"/>
                            </p:stCondLst>
                            <p:childTnLst>
                              <p:par>
                                <p:cTn id="50" presetID="12" presetClass="entr" presetSubtype="4" fill="hold" nodeType="afterEffect">
                                  <p:stCondLst>
                                    <p:cond delay="0"/>
                                  </p:stCondLst>
                                  <p:childTnLst>
                                    <p:set>
                                      <p:cBhvr>
                                        <p:cTn id="51" dur="1" fill="hold">
                                          <p:stCondLst>
                                            <p:cond delay="0"/>
                                          </p:stCondLst>
                                        </p:cTn>
                                        <p:tgtEl>
                                          <p:spTgt spid="45"/>
                                        </p:tgtEl>
                                        <p:attrNameLst>
                                          <p:attrName>style.visibility</p:attrName>
                                        </p:attrNameLst>
                                      </p:cBhvr>
                                      <p:to>
                                        <p:strVal val="visible"/>
                                      </p:to>
                                    </p:set>
                                    <p:anim calcmode="lin" valueType="num">
                                      <p:cBhvr additive="base">
                                        <p:cTn id="52" dur="300"/>
                                        <p:tgtEl>
                                          <p:spTgt spid="45"/>
                                        </p:tgtEl>
                                        <p:attrNameLst>
                                          <p:attrName>ppt_y</p:attrName>
                                        </p:attrNameLst>
                                      </p:cBhvr>
                                      <p:tavLst>
                                        <p:tav tm="0">
                                          <p:val>
                                            <p:strVal val="#ppt_y+#ppt_h*1.125000"/>
                                          </p:val>
                                        </p:tav>
                                        <p:tav tm="100000">
                                          <p:val>
                                            <p:strVal val="#ppt_y"/>
                                          </p:val>
                                        </p:tav>
                                      </p:tavLst>
                                    </p:anim>
                                    <p:animEffect transition="in" filter="wipe(up)">
                                      <p:cBhvr>
                                        <p:cTn id="53" dur="300"/>
                                        <p:tgtEl>
                                          <p:spTgt spid="45"/>
                                        </p:tgtEl>
                                      </p:cBhvr>
                                    </p:animEffect>
                                  </p:childTnLst>
                                </p:cTn>
                              </p:par>
                            </p:childTnLst>
                          </p:cTn>
                        </p:par>
                        <p:par>
                          <p:cTn id="54" fill="hold">
                            <p:stCondLst>
                              <p:cond delay="4700"/>
                            </p:stCondLst>
                            <p:childTnLst>
                              <p:par>
                                <p:cTn id="55" presetID="12" presetClass="entr" presetSubtype="4" fill="hold" grpId="0" nodeType="afterEffect">
                                  <p:stCondLst>
                                    <p:cond delay="0"/>
                                  </p:stCondLst>
                                  <p:childTnLst>
                                    <p:set>
                                      <p:cBhvr>
                                        <p:cTn id="56" dur="1" fill="hold">
                                          <p:stCondLst>
                                            <p:cond delay="0"/>
                                          </p:stCondLst>
                                        </p:cTn>
                                        <p:tgtEl>
                                          <p:spTgt spid="47"/>
                                        </p:tgtEl>
                                        <p:attrNameLst>
                                          <p:attrName>style.visibility</p:attrName>
                                        </p:attrNameLst>
                                      </p:cBhvr>
                                      <p:to>
                                        <p:strVal val="visible"/>
                                      </p:to>
                                    </p:set>
                                    <p:anim calcmode="lin" valueType="num">
                                      <p:cBhvr additive="base">
                                        <p:cTn id="57" dur="300"/>
                                        <p:tgtEl>
                                          <p:spTgt spid="47"/>
                                        </p:tgtEl>
                                        <p:attrNameLst>
                                          <p:attrName>ppt_y</p:attrName>
                                        </p:attrNameLst>
                                      </p:cBhvr>
                                      <p:tavLst>
                                        <p:tav tm="0">
                                          <p:val>
                                            <p:strVal val="#ppt_y+#ppt_h*1.125000"/>
                                          </p:val>
                                        </p:tav>
                                        <p:tav tm="100000">
                                          <p:val>
                                            <p:strVal val="#ppt_y"/>
                                          </p:val>
                                        </p:tav>
                                      </p:tavLst>
                                    </p:anim>
                                    <p:animEffect transition="in" filter="wipe(up)">
                                      <p:cBhvr>
                                        <p:cTn id="58" dur="300"/>
                                        <p:tgtEl>
                                          <p:spTgt spid="47"/>
                                        </p:tgtEl>
                                      </p:cBhvr>
                                    </p:animEffect>
                                  </p:childTnLst>
                                </p:cTn>
                              </p:par>
                            </p:childTnLst>
                          </p:cTn>
                        </p:par>
                        <p:par>
                          <p:cTn id="59" fill="hold">
                            <p:stCondLst>
                              <p:cond delay="5000"/>
                            </p:stCondLst>
                            <p:childTnLst>
                              <p:par>
                                <p:cTn id="60" presetID="12" presetClass="entr" presetSubtype="4" fill="hold" grpId="0" nodeType="afterEffect">
                                  <p:stCondLst>
                                    <p:cond delay="0"/>
                                  </p:stCondLst>
                                  <p:childTnLst>
                                    <p:set>
                                      <p:cBhvr>
                                        <p:cTn id="61" dur="1" fill="hold">
                                          <p:stCondLst>
                                            <p:cond delay="0"/>
                                          </p:stCondLst>
                                        </p:cTn>
                                        <p:tgtEl>
                                          <p:spTgt spid="42"/>
                                        </p:tgtEl>
                                        <p:attrNameLst>
                                          <p:attrName>style.visibility</p:attrName>
                                        </p:attrNameLst>
                                      </p:cBhvr>
                                      <p:to>
                                        <p:strVal val="visible"/>
                                      </p:to>
                                    </p:set>
                                    <p:anim calcmode="lin" valueType="num">
                                      <p:cBhvr additive="base">
                                        <p:cTn id="62" dur="300"/>
                                        <p:tgtEl>
                                          <p:spTgt spid="42"/>
                                        </p:tgtEl>
                                        <p:attrNameLst>
                                          <p:attrName>ppt_y</p:attrName>
                                        </p:attrNameLst>
                                      </p:cBhvr>
                                      <p:tavLst>
                                        <p:tav tm="0">
                                          <p:val>
                                            <p:strVal val="#ppt_y+#ppt_h*1.125000"/>
                                          </p:val>
                                        </p:tav>
                                        <p:tav tm="100000">
                                          <p:val>
                                            <p:strVal val="#ppt_y"/>
                                          </p:val>
                                        </p:tav>
                                      </p:tavLst>
                                    </p:anim>
                                    <p:animEffect transition="in" filter="wipe(up)">
                                      <p:cBhvr>
                                        <p:cTn id="63" dur="300"/>
                                        <p:tgtEl>
                                          <p:spTgt spid="42"/>
                                        </p:tgtEl>
                                      </p:cBhvr>
                                    </p:animEffect>
                                  </p:childTnLst>
                                </p:cTn>
                              </p:par>
                            </p:childTnLst>
                          </p:cTn>
                        </p:par>
                        <p:par>
                          <p:cTn id="64" fill="hold">
                            <p:stCondLst>
                              <p:cond delay="5300"/>
                            </p:stCondLst>
                            <p:childTnLst>
                              <p:par>
                                <p:cTn id="65" presetID="12" presetClass="entr" presetSubtype="4" fill="hold" nodeType="afterEffect">
                                  <p:stCondLst>
                                    <p:cond delay="0"/>
                                  </p:stCondLst>
                                  <p:childTnLst>
                                    <p:set>
                                      <p:cBhvr>
                                        <p:cTn id="66" dur="1" fill="hold">
                                          <p:stCondLst>
                                            <p:cond delay="0"/>
                                          </p:stCondLst>
                                        </p:cTn>
                                        <p:tgtEl>
                                          <p:spTgt spid="43"/>
                                        </p:tgtEl>
                                        <p:attrNameLst>
                                          <p:attrName>style.visibility</p:attrName>
                                        </p:attrNameLst>
                                      </p:cBhvr>
                                      <p:to>
                                        <p:strVal val="visible"/>
                                      </p:to>
                                    </p:set>
                                    <p:anim calcmode="lin" valueType="num">
                                      <p:cBhvr additive="base">
                                        <p:cTn id="67" dur="300"/>
                                        <p:tgtEl>
                                          <p:spTgt spid="43"/>
                                        </p:tgtEl>
                                        <p:attrNameLst>
                                          <p:attrName>ppt_y</p:attrName>
                                        </p:attrNameLst>
                                      </p:cBhvr>
                                      <p:tavLst>
                                        <p:tav tm="0">
                                          <p:val>
                                            <p:strVal val="#ppt_y+#ppt_h*1.125000"/>
                                          </p:val>
                                        </p:tav>
                                        <p:tav tm="100000">
                                          <p:val>
                                            <p:strVal val="#ppt_y"/>
                                          </p:val>
                                        </p:tav>
                                      </p:tavLst>
                                    </p:anim>
                                    <p:animEffect transition="in" filter="wipe(up)">
                                      <p:cBhvr>
                                        <p:cTn id="68" dur="300"/>
                                        <p:tgtEl>
                                          <p:spTgt spid="43"/>
                                        </p:tgtEl>
                                      </p:cBhvr>
                                    </p:animEffect>
                                  </p:childTnLst>
                                </p:cTn>
                              </p:par>
                            </p:childTnLst>
                          </p:cTn>
                        </p:par>
                        <p:par>
                          <p:cTn id="69" fill="hold">
                            <p:stCondLst>
                              <p:cond delay="5600"/>
                            </p:stCondLst>
                            <p:childTnLst>
                              <p:par>
                                <p:cTn id="70" presetID="12" presetClass="entr" presetSubtype="4" fill="hold" grpId="0" nodeType="afterEffect">
                                  <p:stCondLst>
                                    <p:cond delay="0"/>
                                  </p:stCondLst>
                                  <p:childTnLst>
                                    <p:set>
                                      <p:cBhvr>
                                        <p:cTn id="71" dur="1" fill="hold">
                                          <p:stCondLst>
                                            <p:cond delay="0"/>
                                          </p:stCondLst>
                                        </p:cTn>
                                        <p:tgtEl>
                                          <p:spTgt spid="48"/>
                                        </p:tgtEl>
                                        <p:attrNameLst>
                                          <p:attrName>style.visibility</p:attrName>
                                        </p:attrNameLst>
                                      </p:cBhvr>
                                      <p:to>
                                        <p:strVal val="visible"/>
                                      </p:to>
                                    </p:set>
                                    <p:anim calcmode="lin" valueType="num">
                                      <p:cBhvr additive="base">
                                        <p:cTn id="72" dur="300"/>
                                        <p:tgtEl>
                                          <p:spTgt spid="48"/>
                                        </p:tgtEl>
                                        <p:attrNameLst>
                                          <p:attrName>ppt_y</p:attrName>
                                        </p:attrNameLst>
                                      </p:cBhvr>
                                      <p:tavLst>
                                        <p:tav tm="0">
                                          <p:val>
                                            <p:strVal val="#ppt_y+#ppt_h*1.125000"/>
                                          </p:val>
                                        </p:tav>
                                        <p:tav tm="100000">
                                          <p:val>
                                            <p:strVal val="#ppt_y"/>
                                          </p:val>
                                        </p:tav>
                                      </p:tavLst>
                                    </p:anim>
                                    <p:animEffect transition="in" filter="wipe(up)">
                                      <p:cBhvr>
                                        <p:cTn id="73" dur="300"/>
                                        <p:tgtEl>
                                          <p:spTgt spid="48"/>
                                        </p:tgtEl>
                                      </p:cBhvr>
                                    </p:animEffect>
                                  </p:childTnLst>
                                </p:cTn>
                              </p:par>
                            </p:childTnLst>
                          </p:cTn>
                        </p:par>
                        <p:par>
                          <p:cTn id="74" fill="hold">
                            <p:stCondLst>
                              <p:cond delay="5900"/>
                            </p:stCondLst>
                            <p:childTnLst>
                              <p:par>
                                <p:cTn id="75" presetID="12" presetClass="entr" presetSubtype="4" fill="hold" grpId="0" nodeType="afterEffect">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cBhvr additive="base">
                                        <p:cTn id="77" dur="300"/>
                                        <p:tgtEl>
                                          <p:spTgt spid="40"/>
                                        </p:tgtEl>
                                        <p:attrNameLst>
                                          <p:attrName>ppt_y</p:attrName>
                                        </p:attrNameLst>
                                      </p:cBhvr>
                                      <p:tavLst>
                                        <p:tav tm="0">
                                          <p:val>
                                            <p:strVal val="#ppt_y+#ppt_h*1.125000"/>
                                          </p:val>
                                        </p:tav>
                                        <p:tav tm="100000">
                                          <p:val>
                                            <p:strVal val="#ppt_y"/>
                                          </p:val>
                                        </p:tav>
                                      </p:tavLst>
                                    </p:anim>
                                    <p:animEffect transition="in" filter="wipe(up)">
                                      <p:cBhvr>
                                        <p:cTn id="78" dur="300"/>
                                        <p:tgtEl>
                                          <p:spTgt spid="40"/>
                                        </p:tgtEl>
                                      </p:cBhvr>
                                    </p:animEffect>
                                  </p:childTnLst>
                                </p:cTn>
                              </p:par>
                            </p:childTnLst>
                          </p:cTn>
                        </p:par>
                        <p:par>
                          <p:cTn id="79" fill="hold">
                            <p:stCondLst>
                              <p:cond delay="6200"/>
                            </p:stCondLst>
                            <p:childTnLst>
                              <p:par>
                                <p:cTn id="80" presetID="12" presetClass="entr" presetSubtype="4" fill="hold" nodeType="afterEffect">
                                  <p:stCondLst>
                                    <p:cond delay="0"/>
                                  </p:stCondLst>
                                  <p:childTnLst>
                                    <p:set>
                                      <p:cBhvr>
                                        <p:cTn id="81" dur="1" fill="hold">
                                          <p:stCondLst>
                                            <p:cond delay="0"/>
                                          </p:stCondLst>
                                        </p:cTn>
                                        <p:tgtEl>
                                          <p:spTgt spid="41"/>
                                        </p:tgtEl>
                                        <p:attrNameLst>
                                          <p:attrName>style.visibility</p:attrName>
                                        </p:attrNameLst>
                                      </p:cBhvr>
                                      <p:to>
                                        <p:strVal val="visible"/>
                                      </p:to>
                                    </p:set>
                                    <p:anim calcmode="lin" valueType="num">
                                      <p:cBhvr additive="base">
                                        <p:cTn id="82" dur="300"/>
                                        <p:tgtEl>
                                          <p:spTgt spid="41"/>
                                        </p:tgtEl>
                                        <p:attrNameLst>
                                          <p:attrName>ppt_y</p:attrName>
                                        </p:attrNameLst>
                                      </p:cBhvr>
                                      <p:tavLst>
                                        <p:tav tm="0">
                                          <p:val>
                                            <p:strVal val="#ppt_y+#ppt_h*1.125000"/>
                                          </p:val>
                                        </p:tav>
                                        <p:tav tm="100000">
                                          <p:val>
                                            <p:strVal val="#ppt_y"/>
                                          </p:val>
                                        </p:tav>
                                      </p:tavLst>
                                    </p:anim>
                                    <p:animEffect transition="in" filter="wipe(up)">
                                      <p:cBhvr>
                                        <p:cTn id="83" dur="300"/>
                                        <p:tgtEl>
                                          <p:spTgt spid="41"/>
                                        </p:tgtEl>
                                      </p:cBhvr>
                                    </p:animEffect>
                                  </p:childTnLst>
                                </p:cTn>
                              </p:par>
                            </p:childTnLst>
                          </p:cTn>
                        </p:par>
                        <p:par>
                          <p:cTn id="84" fill="hold">
                            <p:stCondLst>
                              <p:cond delay="6500"/>
                            </p:stCondLst>
                            <p:childTnLst>
                              <p:par>
                                <p:cTn id="85" presetID="12" presetClass="entr" presetSubtype="4" fill="hold" grpId="0" nodeType="afterEffect">
                                  <p:stCondLst>
                                    <p:cond delay="0"/>
                                  </p:stCondLst>
                                  <p:childTnLst>
                                    <p:set>
                                      <p:cBhvr>
                                        <p:cTn id="86" dur="1" fill="hold">
                                          <p:stCondLst>
                                            <p:cond delay="0"/>
                                          </p:stCondLst>
                                        </p:cTn>
                                        <p:tgtEl>
                                          <p:spTgt spid="49"/>
                                        </p:tgtEl>
                                        <p:attrNameLst>
                                          <p:attrName>style.visibility</p:attrName>
                                        </p:attrNameLst>
                                      </p:cBhvr>
                                      <p:to>
                                        <p:strVal val="visible"/>
                                      </p:to>
                                    </p:set>
                                    <p:anim calcmode="lin" valueType="num">
                                      <p:cBhvr additive="base">
                                        <p:cTn id="87" dur="300"/>
                                        <p:tgtEl>
                                          <p:spTgt spid="49"/>
                                        </p:tgtEl>
                                        <p:attrNameLst>
                                          <p:attrName>ppt_y</p:attrName>
                                        </p:attrNameLst>
                                      </p:cBhvr>
                                      <p:tavLst>
                                        <p:tav tm="0">
                                          <p:val>
                                            <p:strVal val="#ppt_y+#ppt_h*1.125000"/>
                                          </p:val>
                                        </p:tav>
                                        <p:tav tm="100000">
                                          <p:val>
                                            <p:strVal val="#ppt_y"/>
                                          </p:val>
                                        </p:tav>
                                      </p:tavLst>
                                    </p:anim>
                                    <p:animEffect transition="in" filter="wipe(up)">
                                      <p:cBhvr>
                                        <p:cTn id="88" dur="300"/>
                                        <p:tgtEl>
                                          <p:spTgt spid="49"/>
                                        </p:tgtEl>
                                      </p:cBhvr>
                                    </p:animEffect>
                                  </p:childTnLst>
                                </p:cTn>
                              </p:par>
                            </p:childTnLst>
                          </p:cTn>
                        </p:par>
                        <p:par>
                          <p:cTn id="89" fill="hold">
                            <p:stCondLst>
                              <p:cond delay="6800"/>
                            </p:stCondLst>
                            <p:childTnLst>
                              <p:par>
                                <p:cTn id="90" presetID="12" presetClass="entr" presetSubtype="4" fill="hold" nodeType="afterEffect">
                                  <p:stCondLst>
                                    <p:cond delay="0"/>
                                  </p:stCondLst>
                                  <p:childTnLst>
                                    <p:set>
                                      <p:cBhvr>
                                        <p:cTn id="91" dur="1" fill="hold">
                                          <p:stCondLst>
                                            <p:cond delay="0"/>
                                          </p:stCondLst>
                                        </p:cTn>
                                        <p:tgtEl>
                                          <p:spTgt spid="34"/>
                                        </p:tgtEl>
                                        <p:attrNameLst>
                                          <p:attrName>style.visibility</p:attrName>
                                        </p:attrNameLst>
                                      </p:cBhvr>
                                      <p:to>
                                        <p:strVal val="visible"/>
                                      </p:to>
                                    </p:set>
                                    <p:anim calcmode="lin" valueType="num">
                                      <p:cBhvr additive="base">
                                        <p:cTn id="92" dur="500"/>
                                        <p:tgtEl>
                                          <p:spTgt spid="34"/>
                                        </p:tgtEl>
                                        <p:attrNameLst>
                                          <p:attrName>ppt_y</p:attrName>
                                        </p:attrNameLst>
                                      </p:cBhvr>
                                      <p:tavLst>
                                        <p:tav tm="0">
                                          <p:val>
                                            <p:strVal val="#ppt_y+#ppt_h*1.125000"/>
                                          </p:val>
                                        </p:tav>
                                        <p:tav tm="100000">
                                          <p:val>
                                            <p:strVal val="#ppt_y"/>
                                          </p:val>
                                        </p:tav>
                                      </p:tavLst>
                                    </p:anim>
                                    <p:animEffect transition="in" filter="wipe(up)">
                                      <p:cBhvr>
                                        <p:cTn id="93" dur="500"/>
                                        <p:tgtEl>
                                          <p:spTgt spid="34"/>
                                        </p:tgtEl>
                                      </p:cBhvr>
                                    </p:animEffect>
                                  </p:childTnLst>
                                </p:cTn>
                              </p:par>
                            </p:childTnLst>
                          </p:cTn>
                        </p:par>
                        <p:par>
                          <p:cTn id="94" fill="hold">
                            <p:stCondLst>
                              <p:cond delay="7300"/>
                            </p:stCondLst>
                            <p:childTnLst>
                              <p:par>
                                <p:cTn id="95" presetID="26" presetClass="emph" presetSubtype="0" repeatCount="4000" fill="hold" nodeType="afterEffect">
                                  <p:stCondLst>
                                    <p:cond delay="0"/>
                                  </p:stCondLst>
                                  <p:childTnLst>
                                    <p:animEffect transition="out" filter="fade">
                                      <p:cBhvr>
                                        <p:cTn id="96" dur="1000" tmFilter="0, 0; .2, .5; .8, .5; 1, 0"/>
                                        <p:tgtEl>
                                          <p:spTgt spid="34"/>
                                        </p:tgtEl>
                                      </p:cBhvr>
                                    </p:animEffect>
                                    <p:animScale>
                                      <p:cBhvr>
                                        <p:cTn id="97" dur="500" autoRev="1" fill="hold"/>
                                        <p:tgtEl>
                                          <p:spTgt spid="34"/>
                                        </p:tgtEl>
                                      </p:cBhvr>
                                      <p:by x="105000" y="105000"/>
                                    </p:animScale>
                                  </p:childTnLst>
                                </p:cTn>
                              </p:par>
                              <p:par>
                                <p:cTn id="98" presetID="12" presetClass="entr" presetSubtype="4" fill="hold" grpId="0" nodeType="withEffect">
                                  <p:stCondLst>
                                    <p:cond delay="0"/>
                                  </p:stCondLst>
                                  <p:childTnLst>
                                    <p:set>
                                      <p:cBhvr>
                                        <p:cTn id="99" dur="1" fill="hold">
                                          <p:stCondLst>
                                            <p:cond delay="0"/>
                                          </p:stCondLst>
                                        </p:cTn>
                                        <p:tgtEl>
                                          <p:spTgt spid="35"/>
                                        </p:tgtEl>
                                        <p:attrNameLst>
                                          <p:attrName>style.visibility</p:attrName>
                                        </p:attrNameLst>
                                      </p:cBhvr>
                                      <p:to>
                                        <p:strVal val="visible"/>
                                      </p:to>
                                    </p:set>
                                    <p:anim calcmode="lin" valueType="num">
                                      <p:cBhvr additive="base">
                                        <p:cTn id="100" dur="500"/>
                                        <p:tgtEl>
                                          <p:spTgt spid="35"/>
                                        </p:tgtEl>
                                        <p:attrNameLst>
                                          <p:attrName>ppt_y</p:attrName>
                                        </p:attrNameLst>
                                      </p:cBhvr>
                                      <p:tavLst>
                                        <p:tav tm="0">
                                          <p:val>
                                            <p:strVal val="#ppt_y+#ppt_h*1.125000"/>
                                          </p:val>
                                        </p:tav>
                                        <p:tav tm="100000">
                                          <p:val>
                                            <p:strVal val="#ppt_y"/>
                                          </p:val>
                                        </p:tav>
                                      </p:tavLst>
                                    </p:anim>
                                    <p:animEffect transition="in" filter="wipe(up)">
                                      <p:cBhvr>
                                        <p:cTn id="10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p:bldP spid="52" grpId="0" animBg="1"/>
      <p:bldP spid="46" grpId="0"/>
      <p:bldP spid="47" grpId="0"/>
      <p:bldP spid="48" grpId="0"/>
      <p:bldP spid="49" grpId="0"/>
      <p:bldP spid="44" grpId="0" animBg="1"/>
      <p:bldP spid="42" grpId="0" animBg="1"/>
      <p:bldP spid="40" grpId="0" animBg="1"/>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0A9AA4B-715D-FF4A-B9B7-F83F158B564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4264" y="-505699"/>
            <a:ext cx="11517735" cy="8638302"/>
          </a:xfrm>
          <a:prstGeom prst="rect">
            <a:avLst/>
          </a:prstGeom>
        </p:spPr>
      </p:pic>
      <p:sp>
        <p:nvSpPr>
          <p:cNvPr id="4" name="Rechthoek 3">
            <a:extLst>
              <a:ext uri="{FF2B5EF4-FFF2-40B4-BE49-F238E27FC236}">
                <a16:creationId xmlns:a16="http://schemas.microsoft.com/office/drawing/2014/main" id="{286E3CF8-EC87-DA42-9619-A18C440DBCBC}"/>
              </a:ext>
            </a:extLst>
          </p:cNvPr>
          <p:cNvSpPr/>
          <p:nvPr/>
        </p:nvSpPr>
        <p:spPr>
          <a:xfrm>
            <a:off x="0" y="1"/>
            <a:ext cx="12192000" cy="8132602"/>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Rechthoek 4">
            <a:extLst>
              <a:ext uri="{FF2B5EF4-FFF2-40B4-BE49-F238E27FC236}">
                <a16:creationId xmlns:a16="http://schemas.microsoft.com/office/drawing/2014/main" id="{783DC9F3-3178-D74A-9F86-95E1ECB328D2}"/>
              </a:ext>
            </a:extLst>
          </p:cNvPr>
          <p:cNvSpPr/>
          <p:nvPr/>
        </p:nvSpPr>
        <p:spPr>
          <a:xfrm>
            <a:off x="0" y="0"/>
            <a:ext cx="5321300" cy="5549900"/>
          </a:xfrm>
          <a:prstGeom prst="rect">
            <a:avLst/>
          </a:prstGeom>
          <a:solidFill>
            <a:srgbClr val="006C72">
              <a:alpha val="67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EC094031-23CF-454A-BC98-B1F6D5DA3920}"/>
              </a:ext>
            </a:extLst>
          </p:cNvPr>
          <p:cNvSpPr/>
          <p:nvPr/>
        </p:nvSpPr>
        <p:spPr>
          <a:xfrm>
            <a:off x="-1" y="5705339"/>
            <a:ext cx="5321300" cy="1152661"/>
          </a:xfrm>
          <a:prstGeom prst="rect">
            <a:avLst/>
          </a:prstGeom>
          <a:solidFill>
            <a:srgbClr val="006C72">
              <a:alpha val="67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1" name="Afbeelding 10">
            <a:extLst>
              <a:ext uri="{FF2B5EF4-FFF2-40B4-BE49-F238E27FC236}">
                <a16:creationId xmlns:a16="http://schemas.microsoft.com/office/drawing/2014/main" id="{24E83CF3-6287-6D47-9990-F5EB0F442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202" y="934002"/>
            <a:ext cx="4120894" cy="3681896"/>
          </a:xfrm>
          <a:prstGeom prst="rect">
            <a:avLst/>
          </a:prstGeom>
          <a:effectLst>
            <a:outerShdw blurRad="50800" dist="38100" dir="2700000" algn="tl" rotWithShape="0">
              <a:prstClr val="black">
                <a:alpha val="40000"/>
              </a:prstClr>
            </a:outerShdw>
          </a:effectLst>
        </p:spPr>
      </p:pic>
      <p:sp>
        <p:nvSpPr>
          <p:cNvPr id="9" name="Tekstvak 8">
            <a:extLst>
              <a:ext uri="{FF2B5EF4-FFF2-40B4-BE49-F238E27FC236}">
                <a16:creationId xmlns:a16="http://schemas.microsoft.com/office/drawing/2014/main" id="{66CD709A-B1F2-0E4B-BA06-A3B98CCC19A8}"/>
              </a:ext>
            </a:extLst>
          </p:cNvPr>
          <p:cNvSpPr txBox="1"/>
          <p:nvPr/>
        </p:nvSpPr>
        <p:spPr>
          <a:xfrm>
            <a:off x="790573" y="5958503"/>
            <a:ext cx="3740152"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nl-NL" sz="3600" dirty="0">
                <a:solidFill>
                  <a:schemeClr val="bg1"/>
                </a:solidFill>
              </a:rPr>
              <a:t>System Integration</a:t>
            </a:r>
          </a:p>
        </p:txBody>
      </p:sp>
      <p:sp>
        <p:nvSpPr>
          <p:cNvPr id="26" name="Ovaal 25">
            <a:extLst>
              <a:ext uri="{FF2B5EF4-FFF2-40B4-BE49-F238E27FC236}">
                <a16:creationId xmlns:a16="http://schemas.microsoft.com/office/drawing/2014/main" id="{4DE98861-2EE8-1C41-931C-D0777868AC6A}"/>
              </a:ext>
            </a:extLst>
          </p:cNvPr>
          <p:cNvSpPr/>
          <p:nvPr/>
        </p:nvSpPr>
        <p:spPr>
          <a:xfrm>
            <a:off x="6101765" y="1424348"/>
            <a:ext cx="183987" cy="18398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7" name="Rechte verbindingslijn 26">
            <a:extLst>
              <a:ext uri="{FF2B5EF4-FFF2-40B4-BE49-F238E27FC236}">
                <a16:creationId xmlns:a16="http://schemas.microsoft.com/office/drawing/2014/main" id="{81CCEBA5-0C06-1B4E-8EA1-AD8DCA08B2A5}"/>
              </a:ext>
            </a:extLst>
          </p:cNvPr>
          <p:cNvCxnSpPr>
            <a:cxnSpLocks/>
          </p:cNvCxnSpPr>
          <p:nvPr/>
        </p:nvCxnSpPr>
        <p:spPr>
          <a:xfrm>
            <a:off x="6285752" y="1511982"/>
            <a:ext cx="226465" cy="0"/>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kstvak 11">
            <a:extLst>
              <a:ext uri="{FF2B5EF4-FFF2-40B4-BE49-F238E27FC236}">
                <a16:creationId xmlns:a16="http://schemas.microsoft.com/office/drawing/2014/main" id="{7D0D9275-CB55-BE48-AAF9-3BED998DAA1F}"/>
              </a:ext>
            </a:extLst>
          </p:cNvPr>
          <p:cNvSpPr txBox="1"/>
          <p:nvPr/>
        </p:nvSpPr>
        <p:spPr>
          <a:xfrm>
            <a:off x="6696204" y="1254732"/>
            <a:ext cx="5594856"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solidFill>
                  <a:srgbClr val="003D43"/>
                </a:solidFill>
              </a:rPr>
              <a:t>Pre-test</a:t>
            </a:r>
            <a:endParaRPr lang="nl-NL" dirty="0"/>
          </a:p>
        </p:txBody>
      </p:sp>
      <p:sp>
        <p:nvSpPr>
          <p:cNvPr id="31" name="Tekstvak 30">
            <a:extLst>
              <a:ext uri="{FF2B5EF4-FFF2-40B4-BE49-F238E27FC236}">
                <a16:creationId xmlns:a16="http://schemas.microsoft.com/office/drawing/2014/main" id="{16525764-4DD0-41C5-AA18-3ADBBA1E3D90}"/>
              </a:ext>
            </a:extLst>
          </p:cNvPr>
          <p:cNvSpPr txBox="1"/>
          <p:nvPr/>
        </p:nvSpPr>
        <p:spPr>
          <a:xfrm>
            <a:off x="6696204" y="1688722"/>
            <a:ext cx="5594856"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solidFill>
                  <a:srgbClr val="003D43"/>
                </a:solidFill>
              </a:rPr>
              <a:t>Endurance test</a:t>
            </a:r>
            <a:endParaRPr lang="nl-NL" dirty="0"/>
          </a:p>
        </p:txBody>
      </p:sp>
      <p:sp>
        <p:nvSpPr>
          <p:cNvPr id="32" name="Tekstvak 31">
            <a:extLst>
              <a:ext uri="{FF2B5EF4-FFF2-40B4-BE49-F238E27FC236}">
                <a16:creationId xmlns:a16="http://schemas.microsoft.com/office/drawing/2014/main" id="{C523C16B-9071-4E12-989E-6389A43BC38A}"/>
              </a:ext>
            </a:extLst>
          </p:cNvPr>
          <p:cNvSpPr txBox="1"/>
          <p:nvPr/>
        </p:nvSpPr>
        <p:spPr>
          <a:xfrm>
            <a:off x="6696204" y="2112484"/>
            <a:ext cx="5594856"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solidFill>
                  <a:srgbClr val="003D43"/>
                </a:solidFill>
              </a:rPr>
              <a:t>Debugging</a:t>
            </a:r>
            <a:endParaRPr lang="nl-NL" dirty="0"/>
          </a:p>
        </p:txBody>
      </p:sp>
      <p:sp>
        <p:nvSpPr>
          <p:cNvPr id="33" name="Tekstvak 32">
            <a:extLst>
              <a:ext uri="{FF2B5EF4-FFF2-40B4-BE49-F238E27FC236}">
                <a16:creationId xmlns:a16="http://schemas.microsoft.com/office/drawing/2014/main" id="{5CECAABC-CB96-4BB6-87BE-AFC71A65DF20}"/>
              </a:ext>
            </a:extLst>
          </p:cNvPr>
          <p:cNvSpPr txBox="1"/>
          <p:nvPr/>
        </p:nvSpPr>
        <p:spPr>
          <a:xfrm>
            <a:off x="6696204" y="2550849"/>
            <a:ext cx="5594856" cy="95410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solidFill>
                  <a:srgbClr val="003D43"/>
                </a:solidFill>
              </a:rPr>
              <a:t>Further investigation for (unknown) errors</a:t>
            </a:r>
            <a:endParaRPr lang="nl-NL" dirty="0"/>
          </a:p>
        </p:txBody>
      </p:sp>
      <p:sp>
        <p:nvSpPr>
          <p:cNvPr id="34" name="Tekstvak 33">
            <a:extLst>
              <a:ext uri="{FF2B5EF4-FFF2-40B4-BE49-F238E27FC236}">
                <a16:creationId xmlns:a16="http://schemas.microsoft.com/office/drawing/2014/main" id="{D95C3D47-60AF-4338-B0C6-E57F1D3BCDF7}"/>
              </a:ext>
            </a:extLst>
          </p:cNvPr>
          <p:cNvSpPr txBox="1"/>
          <p:nvPr/>
        </p:nvSpPr>
        <p:spPr>
          <a:xfrm>
            <a:off x="6696204" y="3379708"/>
            <a:ext cx="5594856"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solidFill>
                  <a:srgbClr val="003D43"/>
                </a:solidFill>
              </a:rPr>
              <a:t>Repair</a:t>
            </a:r>
            <a:endParaRPr lang="nl-NL" dirty="0"/>
          </a:p>
        </p:txBody>
      </p:sp>
      <p:sp>
        <p:nvSpPr>
          <p:cNvPr id="35" name="Tekstvak 34">
            <a:extLst>
              <a:ext uri="{FF2B5EF4-FFF2-40B4-BE49-F238E27FC236}">
                <a16:creationId xmlns:a16="http://schemas.microsoft.com/office/drawing/2014/main" id="{58BD10D1-B3CC-4A33-84A7-AC29B11290E1}"/>
              </a:ext>
            </a:extLst>
          </p:cNvPr>
          <p:cNvSpPr txBox="1"/>
          <p:nvPr/>
        </p:nvSpPr>
        <p:spPr>
          <a:xfrm>
            <a:off x="6696204" y="3843863"/>
            <a:ext cx="5594856"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solidFill>
                  <a:srgbClr val="003D43"/>
                </a:solidFill>
              </a:rPr>
              <a:t>Training at location</a:t>
            </a:r>
            <a:endParaRPr lang="nl-NL" dirty="0"/>
          </a:p>
        </p:txBody>
      </p:sp>
      <p:sp>
        <p:nvSpPr>
          <p:cNvPr id="36" name="Tekstvak 35">
            <a:extLst>
              <a:ext uri="{FF2B5EF4-FFF2-40B4-BE49-F238E27FC236}">
                <a16:creationId xmlns:a16="http://schemas.microsoft.com/office/drawing/2014/main" id="{E5EC1B5A-5BE6-4780-B8C9-0F85D480CE6E}"/>
              </a:ext>
            </a:extLst>
          </p:cNvPr>
          <p:cNvSpPr txBox="1"/>
          <p:nvPr/>
        </p:nvSpPr>
        <p:spPr>
          <a:xfrm>
            <a:off x="6696204" y="4274787"/>
            <a:ext cx="5594856"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solidFill>
                  <a:srgbClr val="003D43"/>
                </a:solidFill>
              </a:rPr>
              <a:t>Safety transport</a:t>
            </a:r>
            <a:endParaRPr lang="nl-NL" dirty="0"/>
          </a:p>
        </p:txBody>
      </p:sp>
      <p:sp>
        <p:nvSpPr>
          <p:cNvPr id="38" name="Ovaal 37">
            <a:extLst>
              <a:ext uri="{FF2B5EF4-FFF2-40B4-BE49-F238E27FC236}">
                <a16:creationId xmlns:a16="http://schemas.microsoft.com/office/drawing/2014/main" id="{0D9B2F76-E94C-40FD-8BA2-0054E20BA5A1}"/>
              </a:ext>
            </a:extLst>
          </p:cNvPr>
          <p:cNvSpPr/>
          <p:nvPr/>
        </p:nvSpPr>
        <p:spPr>
          <a:xfrm>
            <a:off x="6096000" y="1858338"/>
            <a:ext cx="183987" cy="18398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9" name="Rechte verbindingslijn 38">
            <a:extLst>
              <a:ext uri="{FF2B5EF4-FFF2-40B4-BE49-F238E27FC236}">
                <a16:creationId xmlns:a16="http://schemas.microsoft.com/office/drawing/2014/main" id="{985C7BE1-F7B1-4F0A-8235-B70AA3FC0E89}"/>
              </a:ext>
            </a:extLst>
          </p:cNvPr>
          <p:cNvCxnSpPr>
            <a:cxnSpLocks/>
          </p:cNvCxnSpPr>
          <p:nvPr/>
        </p:nvCxnSpPr>
        <p:spPr>
          <a:xfrm>
            <a:off x="6279987" y="1945972"/>
            <a:ext cx="226465" cy="0"/>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1" name="Ovaal 40">
            <a:extLst>
              <a:ext uri="{FF2B5EF4-FFF2-40B4-BE49-F238E27FC236}">
                <a16:creationId xmlns:a16="http://schemas.microsoft.com/office/drawing/2014/main" id="{4D4890EA-14D6-4AEC-B132-A5E19E5E70F6}"/>
              </a:ext>
            </a:extLst>
          </p:cNvPr>
          <p:cNvSpPr/>
          <p:nvPr/>
        </p:nvSpPr>
        <p:spPr>
          <a:xfrm>
            <a:off x="6101765" y="2314237"/>
            <a:ext cx="183987" cy="18398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2" name="Rechte verbindingslijn 41">
            <a:extLst>
              <a:ext uri="{FF2B5EF4-FFF2-40B4-BE49-F238E27FC236}">
                <a16:creationId xmlns:a16="http://schemas.microsoft.com/office/drawing/2014/main" id="{5B0B9889-C71F-40C3-A2DD-5724BAF99020}"/>
              </a:ext>
            </a:extLst>
          </p:cNvPr>
          <p:cNvCxnSpPr>
            <a:cxnSpLocks/>
          </p:cNvCxnSpPr>
          <p:nvPr/>
        </p:nvCxnSpPr>
        <p:spPr>
          <a:xfrm>
            <a:off x="6285752" y="2401871"/>
            <a:ext cx="226465" cy="0"/>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4" name="Ovaal 43">
            <a:extLst>
              <a:ext uri="{FF2B5EF4-FFF2-40B4-BE49-F238E27FC236}">
                <a16:creationId xmlns:a16="http://schemas.microsoft.com/office/drawing/2014/main" id="{A84ABDF5-F78F-4D36-A46E-8CE43403557D}"/>
              </a:ext>
            </a:extLst>
          </p:cNvPr>
          <p:cNvSpPr/>
          <p:nvPr/>
        </p:nvSpPr>
        <p:spPr>
          <a:xfrm>
            <a:off x="6103716" y="2744328"/>
            <a:ext cx="183987" cy="18398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5" name="Rechte verbindingslijn 44">
            <a:extLst>
              <a:ext uri="{FF2B5EF4-FFF2-40B4-BE49-F238E27FC236}">
                <a16:creationId xmlns:a16="http://schemas.microsoft.com/office/drawing/2014/main" id="{CC5BC5D6-2D97-4813-A573-208AAD1F13C8}"/>
              </a:ext>
            </a:extLst>
          </p:cNvPr>
          <p:cNvCxnSpPr>
            <a:cxnSpLocks/>
          </p:cNvCxnSpPr>
          <p:nvPr/>
        </p:nvCxnSpPr>
        <p:spPr>
          <a:xfrm>
            <a:off x="6287703" y="2831962"/>
            <a:ext cx="226465" cy="0"/>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7" name="Ovaal 46">
            <a:extLst>
              <a:ext uri="{FF2B5EF4-FFF2-40B4-BE49-F238E27FC236}">
                <a16:creationId xmlns:a16="http://schemas.microsoft.com/office/drawing/2014/main" id="{5CC48612-D220-4154-B11F-9FBC8EA09E94}"/>
              </a:ext>
            </a:extLst>
          </p:cNvPr>
          <p:cNvSpPr/>
          <p:nvPr/>
        </p:nvSpPr>
        <p:spPr>
          <a:xfrm>
            <a:off x="6101765" y="3574683"/>
            <a:ext cx="183987" cy="18398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8" name="Rechte verbindingslijn 47">
            <a:extLst>
              <a:ext uri="{FF2B5EF4-FFF2-40B4-BE49-F238E27FC236}">
                <a16:creationId xmlns:a16="http://schemas.microsoft.com/office/drawing/2014/main" id="{0BCCFB4C-8346-407D-9EAA-6EACD45A6581}"/>
              </a:ext>
            </a:extLst>
          </p:cNvPr>
          <p:cNvCxnSpPr>
            <a:cxnSpLocks/>
          </p:cNvCxnSpPr>
          <p:nvPr/>
        </p:nvCxnSpPr>
        <p:spPr>
          <a:xfrm>
            <a:off x="6285752" y="3662317"/>
            <a:ext cx="226465" cy="0"/>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0" name="Ovaal 49">
            <a:extLst>
              <a:ext uri="{FF2B5EF4-FFF2-40B4-BE49-F238E27FC236}">
                <a16:creationId xmlns:a16="http://schemas.microsoft.com/office/drawing/2014/main" id="{3BE69E0C-76A7-444B-97EA-88006891910E}"/>
              </a:ext>
            </a:extLst>
          </p:cNvPr>
          <p:cNvSpPr/>
          <p:nvPr/>
        </p:nvSpPr>
        <p:spPr>
          <a:xfrm>
            <a:off x="6096000" y="4013479"/>
            <a:ext cx="183987" cy="18398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51" name="Rechte verbindingslijn 50">
            <a:extLst>
              <a:ext uri="{FF2B5EF4-FFF2-40B4-BE49-F238E27FC236}">
                <a16:creationId xmlns:a16="http://schemas.microsoft.com/office/drawing/2014/main" id="{DCCB6717-49B7-4182-AC92-C7B86D04A907}"/>
              </a:ext>
            </a:extLst>
          </p:cNvPr>
          <p:cNvCxnSpPr>
            <a:cxnSpLocks/>
          </p:cNvCxnSpPr>
          <p:nvPr/>
        </p:nvCxnSpPr>
        <p:spPr>
          <a:xfrm>
            <a:off x="6279987" y="4101113"/>
            <a:ext cx="226465" cy="0"/>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3" name="Ovaal 52">
            <a:extLst>
              <a:ext uri="{FF2B5EF4-FFF2-40B4-BE49-F238E27FC236}">
                <a16:creationId xmlns:a16="http://schemas.microsoft.com/office/drawing/2014/main" id="{33A37536-21BA-4832-9839-16AFB301F4D2}"/>
              </a:ext>
            </a:extLst>
          </p:cNvPr>
          <p:cNvSpPr/>
          <p:nvPr/>
        </p:nvSpPr>
        <p:spPr>
          <a:xfrm>
            <a:off x="6103716" y="4452275"/>
            <a:ext cx="183987" cy="183987"/>
          </a:xfrm>
          <a:prstGeom prst="ellipse">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54" name="Rechte verbindingslijn 53">
            <a:extLst>
              <a:ext uri="{FF2B5EF4-FFF2-40B4-BE49-F238E27FC236}">
                <a16:creationId xmlns:a16="http://schemas.microsoft.com/office/drawing/2014/main" id="{FDD247F1-DEF2-4B8A-8F17-2632D292D816}"/>
              </a:ext>
            </a:extLst>
          </p:cNvPr>
          <p:cNvCxnSpPr>
            <a:cxnSpLocks/>
          </p:cNvCxnSpPr>
          <p:nvPr/>
        </p:nvCxnSpPr>
        <p:spPr>
          <a:xfrm>
            <a:off x="6287703" y="4539909"/>
            <a:ext cx="226465" cy="0"/>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8" name="Afbeelding 57">
            <a:hlinkClick r:id="rId4" action="ppaction://hlinksldjump"/>
            <a:extLst>
              <a:ext uri="{FF2B5EF4-FFF2-40B4-BE49-F238E27FC236}">
                <a16:creationId xmlns:a16="http://schemas.microsoft.com/office/drawing/2014/main" id="{C3438185-55AD-4DA9-A861-D8D508F8203D}"/>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0890518" y="5427470"/>
            <a:ext cx="961919" cy="752562"/>
          </a:xfrm>
          <a:prstGeom prst="rect">
            <a:avLst/>
          </a:prstGeom>
          <a:effectLst>
            <a:outerShdw blurRad="50800" dist="38100" dir="2700000" algn="tl" rotWithShape="0">
              <a:prstClr val="black">
                <a:alpha val="40000"/>
              </a:prstClr>
            </a:outerShdw>
          </a:effectLst>
        </p:spPr>
      </p:pic>
      <p:sp>
        <p:nvSpPr>
          <p:cNvPr id="59" name="Tekstvak 58">
            <a:hlinkClick r:id="rId4" action="ppaction://hlinksldjump"/>
            <a:extLst>
              <a:ext uri="{FF2B5EF4-FFF2-40B4-BE49-F238E27FC236}">
                <a16:creationId xmlns:a16="http://schemas.microsoft.com/office/drawing/2014/main" id="{A5F3C277-20C2-45F4-B6B6-C65F0AB9B480}"/>
              </a:ext>
            </a:extLst>
          </p:cNvPr>
          <p:cNvSpPr txBox="1"/>
          <p:nvPr/>
        </p:nvSpPr>
        <p:spPr>
          <a:xfrm>
            <a:off x="11096832" y="6207041"/>
            <a:ext cx="647127"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nl-NL" b="1" dirty="0">
                <a:solidFill>
                  <a:schemeClr val="bg1"/>
                </a:solidFill>
              </a:rPr>
              <a:t>Back</a:t>
            </a:r>
          </a:p>
        </p:txBody>
      </p:sp>
    </p:spTree>
    <p:extLst>
      <p:ext uri="{BB962C8B-B14F-4D97-AF65-F5344CB8AC3E}">
        <p14:creationId xmlns:p14="http://schemas.microsoft.com/office/powerpoint/2010/main" val="253202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p:tgtEl>
                                          <p:spTgt spid="4"/>
                                        </p:tgtEl>
                                        <p:attrNameLst>
                                          <p:attrName>ppt_y</p:attrName>
                                        </p:attrNameLst>
                                      </p:cBhvr>
                                      <p:tavLst>
                                        <p:tav tm="0">
                                          <p:val>
                                            <p:strVal val="#ppt_y+#ppt_h*1.125000"/>
                                          </p:val>
                                        </p:tav>
                                        <p:tav tm="100000">
                                          <p:val>
                                            <p:strVal val="#ppt_y"/>
                                          </p:val>
                                        </p:tav>
                                      </p:tavLst>
                                    </p:anim>
                                    <p:animEffect transition="in" filter="wipe(up)">
                                      <p:cBhvr>
                                        <p:cTn id="8" dur="2000"/>
                                        <p:tgtEl>
                                          <p:spTgt spid="4"/>
                                        </p:tgtEl>
                                      </p:cBhvr>
                                    </p:animEffect>
                                  </p:childTnLst>
                                </p:cTn>
                              </p:par>
                            </p:childTnLst>
                          </p:cTn>
                        </p:par>
                        <p:par>
                          <p:cTn id="9" fill="hold">
                            <p:stCondLst>
                              <p:cond delay="2000"/>
                            </p:stCondLst>
                            <p:childTnLst>
                              <p:par>
                                <p:cTn id="10" presetID="1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300"/>
                                        <p:tgtEl>
                                          <p:spTgt spid="11"/>
                                        </p:tgtEl>
                                        <p:attrNameLst>
                                          <p:attrName>ppt_y</p:attrName>
                                        </p:attrNameLst>
                                      </p:cBhvr>
                                      <p:tavLst>
                                        <p:tav tm="0">
                                          <p:val>
                                            <p:strVal val="#ppt_y+#ppt_h*1.125000"/>
                                          </p:val>
                                        </p:tav>
                                        <p:tav tm="100000">
                                          <p:val>
                                            <p:strVal val="#ppt_y"/>
                                          </p:val>
                                        </p:tav>
                                      </p:tavLst>
                                    </p:anim>
                                    <p:animEffect transition="in" filter="wipe(up)">
                                      <p:cBhvr>
                                        <p:cTn id="13" dur="300"/>
                                        <p:tgtEl>
                                          <p:spTgt spid="11"/>
                                        </p:tgtEl>
                                      </p:cBhvr>
                                    </p:animEffect>
                                  </p:childTnLst>
                                </p:cTn>
                              </p:par>
                            </p:childTnLst>
                          </p:cTn>
                        </p:par>
                        <p:par>
                          <p:cTn id="14" fill="hold">
                            <p:stCondLst>
                              <p:cond delay="2300"/>
                            </p:stCondLst>
                            <p:childTnLst>
                              <p:par>
                                <p:cTn id="15" presetID="1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300"/>
                                        <p:tgtEl>
                                          <p:spTgt spid="5"/>
                                        </p:tgtEl>
                                        <p:attrNameLst>
                                          <p:attrName>ppt_y</p:attrName>
                                        </p:attrNameLst>
                                      </p:cBhvr>
                                      <p:tavLst>
                                        <p:tav tm="0">
                                          <p:val>
                                            <p:strVal val="#ppt_y+#ppt_h*1.125000"/>
                                          </p:val>
                                        </p:tav>
                                        <p:tav tm="100000">
                                          <p:val>
                                            <p:strVal val="#ppt_y"/>
                                          </p:val>
                                        </p:tav>
                                      </p:tavLst>
                                    </p:anim>
                                    <p:animEffect transition="in" filter="wipe(up)">
                                      <p:cBhvr>
                                        <p:cTn id="18" dur="300"/>
                                        <p:tgtEl>
                                          <p:spTgt spid="5"/>
                                        </p:tgtEl>
                                      </p:cBhvr>
                                    </p:animEffect>
                                  </p:childTnLst>
                                </p:cTn>
                              </p:par>
                            </p:childTnLst>
                          </p:cTn>
                        </p:par>
                        <p:par>
                          <p:cTn id="19" fill="hold">
                            <p:stCondLst>
                              <p:cond delay="2600"/>
                            </p:stCondLst>
                            <p:childTnLst>
                              <p:par>
                                <p:cTn id="20" presetID="12" presetClass="entr" presetSubtype="4"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300"/>
                                        <p:tgtEl>
                                          <p:spTgt spid="6"/>
                                        </p:tgtEl>
                                        <p:attrNameLst>
                                          <p:attrName>ppt_y</p:attrName>
                                        </p:attrNameLst>
                                      </p:cBhvr>
                                      <p:tavLst>
                                        <p:tav tm="0">
                                          <p:val>
                                            <p:strVal val="#ppt_y+#ppt_h*1.125000"/>
                                          </p:val>
                                        </p:tav>
                                        <p:tav tm="100000">
                                          <p:val>
                                            <p:strVal val="#ppt_y"/>
                                          </p:val>
                                        </p:tav>
                                      </p:tavLst>
                                    </p:anim>
                                    <p:animEffect transition="in" filter="wipe(up)">
                                      <p:cBhvr>
                                        <p:cTn id="23" dur="300"/>
                                        <p:tgtEl>
                                          <p:spTgt spid="6"/>
                                        </p:tgtEl>
                                      </p:cBhvr>
                                    </p:animEffect>
                                  </p:childTnLst>
                                </p:cTn>
                              </p:par>
                            </p:childTnLst>
                          </p:cTn>
                        </p:par>
                        <p:par>
                          <p:cTn id="24" fill="hold">
                            <p:stCondLst>
                              <p:cond delay="2900"/>
                            </p:stCondLst>
                            <p:childTnLst>
                              <p:par>
                                <p:cTn id="25" presetID="1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300"/>
                                        <p:tgtEl>
                                          <p:spTgt spid="9"/>
                                        </p:tgtEl>
                                        <p:attrNameLst>
                                          <p:attrName>ppt_y</p:attrName>
                                        </p:attrNameLst>
                                      </p:cBhvr>
                                      <p:tavLst>
                                        <p:tav tm="0">
                                          <p:val>
                                            <p:strVal val="#ppt_y+#ppt_h*1.125000"/>
                                          </p:val>
                                        </p:tav>
                                        <p:tav tm="100000">
                                          <p:val>
                                            <p:strVal val="#ppt_y"/>
                                          </p:val>
                                        </p:tav>
                                      </p:tavLst>
                                    </p:anim>
                                    <p:animEffect transition="in" filter="wipe(up)">
                                      <p:cBhvr>
                                        <p:cTn id="28" dur="300"/>
                                        <p:tgtEl>
                                          <p:spTgt spid="9"/>
                                        </p:tgtEl>
                                      </p:cBhvr>
                                    </p:animEffect>
                                  </p:childTnLst>
                                </p:cTn>
                              </p:par>
                            </p:childTnLst>
                          </p:cTn>
                        </p:par>
                        <p:par>
                          <p:cTn id="29" fill="hold">
                            <p:stCondLst>
                              <p:cond delay="3200"/>
                            </p:stCondLst>
                            <p:childTnLst>
                              <p:par>
                                <p:cTn id="30" presetID="12" presetClass="entr" presetSubtype="4"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300"/>
                                        <p:tgtEl>
                                          <p:spTgt spid="26"/>
                                        </p:tgtEl>
                                        <p:attrNameLst>
                                          <p:attrName>ppt_y</p:attrName>
                                        </p:attrNameLst>
                                      </p:cBhvr>
                                      <p:tavLst>
                                        <p:tav tm="0">
                                          <p:val>
                                            <p:strVal val="#ppt_y+#ppt_h*1.125000"/>
                                          </p:val>
                                        </p:tav>
                                        <p:tav tm="100000">
                                          <p:val>
                                            <p:strVal val="#ppt_y"/>
                                          </p:val>
                                        </p:tav>
                                      </p:tavLst>
                                    </p:anim>
                                    <p:animEffect transition="in" filter="wipe(up)">
                                      <p:cBhvr>
                                        <p:cTn id="33" dur="300"/>
                                        <p:tgtEl>
                                          <p:spTgt spid="26"/>
                                        </p:tgtEl>
                                      </p:cBhvr>
                                    </p:animEffect>
                                  </p:childTnLst>
                                </p:cTn>
                              </p:par>
                            </p:childTnLst>
                          </p:cTn>
                        </p:par>
                        <p:par>
                          <p:cTn id="34" fill="hold">
                            <p:stCondLst>
                              <p:cond delay="3500"/>
                            </p:stCondLst>
                            <p:childTnLst>
                              <p:par>
                                <p:cTn id="35" presetID="12" presetClass="entr" presetSubtype="4"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300"/>
                                        <p:tgtEl>
                                          <p:spTgt spid="27"/>
                                        </p:tgtEl>
                                        <p:attrNameLst>
                                          <p:attrName>ppt_y</p:attrName>
                                        </p:attrNameLst>
                                      </p:cBhvr>
                                      <p:tavLst>
                                        <p:tav tm="0">
                                          <p:val>
                                            <p:strVal val="#ppt_y+#ppt_h*1.125000"/>
                                          </p:val>
                                        </p:tav>
                                        <p:tav tm="100000">
                                          <p:val>
                                            <p:strVal val="#ppt_y"/>
                                          </p:val>
                                        </p:tav>
                                      </p:tavLst>
                                    </p:anim>
                                    <p:animEffect transition="in" filter="wipe(up)">
                                      <p:cBhvr>
                                        <p:cTn id="38" dur="300"/>
                                        <p:tgtEl>
                                          <p:spTgt spid="27"/>
                                        </p:tgtEl>
                                      </p:cBhvr>
                                    </p:animEffect>
                                  </p:childTnLst>
                                </p:cTn>
                              </p:par>
                            </p:childTnLst>
                          </p:cTn>
                        </p:par>
                        <p:par>
                          <p:cTn id="39" fill="hold">
                            <p:stCondLst>
                              <p:cond delay="3800"/>
                            </p:stCondLst>
                            <p:childTnLst>
                              <p:par>
                                <p:cTn id="40" presetID="12" presetClass="entr" presetSubtype="4"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300"/>
                                        <p:tgtEl>
                                          <p:spTgt spid="12"/>
                                        </p:tgtEl>
                                        <p:attrNameLst>
                                          <p:attrName>ppt_y</p:attrName>
                                        </p:attrNameLst>
                                      </p:cBhvr>
                                      <p:tavLst>
                                        <p:tav tm="0">
                                          <p:val>
                                            <p:strVal val="#ppt_y+#ppt_h*1.125000"/>
                                          </p:val>
                                        </p:tav>
                                        <p:tav tm="100000">
                                          <p:val>
                                            <p:strVal val="#ppt_y"/>
                                          </p:val>
                                        </p:tav>
                                      </p:tavLst>
                                    </p:anim>
                                    <p:animEffect transition="in" filter="wipe(up)">
                                      <p:cBhvr>
                                        <p:cTn id="43" dur="300"/>
                                        <p:tgtEl>
                                          <p:spTgt spid="12"/>
                                        </p:tgtEl>
                                      </p:cBhvr>
                                    </p:animEffect>
                                  </p:childTnLst>
                                </p:cTn>
                              </p:par>
                            </p:childTnLst>
                          </p:cTn>
                        </p:par>
                        <p:par>
                          <p:cTn id="44" fill="hold">
                            <p:stCondLst>
                              <p:cond delay="4100"/>
                            </p:stCondLst>
                            <p:childTnLst>
                              <p:par>
                                <p:cTn id="45" presetID="12" presetClass="entr" presetSubtype="4" fill="hold" grpId="0" nodeType="after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300"/>
                                        <p:tgtEl>
                                          <p:spTgt spid="38"/>
                                        </p:tgtEl>
                                        <p:attrNameLst>
                                          <p:attrName>ppt_y</p:attrName>
                                        </p:attrNameLst>
                                      </p:cBhvr>
                                      <p:tavLst>
                                        <p:tav tm="0">
                                          <p:val>
                                            <p:strVal val="#ppt_y+#ppt_h*1.125000"/>
                                          </p:val>
                                        </p:tav>
                                        <p:tav tm="100000">
                                          <p:val>
                                            <p:strVal val="#ppt_y"/>
                                          </p:val>
                                        </p:tav>
                                      </p:tavLst>
                                    </p:anim>
                                    <p:animEffect transition="in" filter="wipe(up)">
                                      <p:cBhvr>
                                        <p:cTn id="48" dur="300"/>
                                        <p:tgtEl>
                                          <p:spTgt spid="38"/>
                                        </p:tgtEl>
                                      </p:cBhvr>
                                    </p:animEffect>
                                  </p:childTnLst>
                                </p:cTn>
                              </p:par>
                            </p:childTnLst>
                          </p:cTn>
                        </p:par>
                        <p:par>
                          <p:cTn id="49" fill="hold">
                            <p:stCondLst>
                              <p:cond delay="4400"/>
                            </p:stCondLst>
                            <p:childTnLst>
                              <p:par>
                                <p:cTn id="50" presetID="12" presetClass="entr" presetSubtype="4" fill="hold" nodeType="afterEffect">
                                  <p:stCondLst>
                                    <p:cond delay="0"/>
                                  </p:stCondLst>
                                  <p:childTnLst>
                                    <p:set>
                                      <p:cBhvr>
                                        <p:cTn id="51" dur="1" fill="hold">
                                          <p:stCondLst>
                                            <p:cond delay="0"/>
                                          </p:stCondLst>
                                        </p:cTn>
                                        <p:tgtEl>
                                          <p:spTgt spid="39"/>
                                        </p:tgtEl>
                                        <p:attrNameLst>
                                          <p:attrName>style.visibility</p:attrName>
                                        </p:attrNameLst>
                                      </p:cBhvr>
                                      <p:to>
                                        <p:strVal val="visible"/>
                                      </p:to>
                                    </p:set>
                                    <p:anim calcmode="lin" valueType="num">
                                      <p:cBhvr additive="base">
                                        <p:cTn id="52" dur="300"/>
                                        <p:tgtEl>
                                          <p:spTgt spid="39"/>
                                        </p:tgtEl>
                                        <p:attrNameLst>
                                          <p:attrName>ppt_y</p:attrName>
                                        </p:attrNameLst>
                                      </p:cBhvr>
                                      <p:tavLst>
                                        <p:tav tm="0">
                                          <p:val>
                                            <p:strVal val="#ppt_y+#ppt_h*1.125000"/>
                                          </p:val>
                                        </p:tav>
                                        <p:tav tm="100000">
                                          <p:val>
                                            <p:strVal val="#ppt_y"/>
                                          </p:val>
                                        </p:tav>
                                      </p:tavLst>
                                    </p:anim>
                                    <p:animEffect transition="in" filter="wipe(up)">
                                      <p:cBhvr>
                                        <p:cTn id="53" dur="300"/>
                                        <p:tgtEl>
                                          <p:spTgt spid="39"/>
                                        </p:tgtEl>
                                      </p:cBhvr>
                                    </p:animEffect>
                                  </p:childTnLst>
                                </p:cTn>
                              </p:par>
                            </p:childTnLst>
                          </p:cTn>
                        </p:par>
                        <p:par>
                          <p:cTn id="54" fill="hold">
                            <p:stCondLst>
                              <p:cond delay="4700"/>
                            </p:stCondLst>
                            <p:childTnLst>
                              <p:par>
                                <p:cTn id="55" presetID="12" presetClass="entr" presetSubtype="4" fill="hold" grpId="0" nodeType="after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additive="base">
                                        <p:cTn id="57" dur="300"/>
                                        <p:tgtEl>
                                          <p:spTgt spid="31"/>
                                        </p:tgtEl>
                                        <p:attrNameLst>
                                          <p:attrName>ppt_y</p:attrName>
                                        </p:attrNameLst>
                                      </p:cBhvr>
                                      <p:tavLst>
                                        <p:tav tm="0">
                                          <p:val>
                                            <p:strVal val="#ppt_y+#ppt_h*1.125000"/>
                                          </p:val>
                                        </p:tav>
                                        <p:tav tm="100000">
                                          <p:val>
                                            <p:strVal val="#ppt_y"/>
                                          </p:val>
                                        </p:tav>
                                      </p:tavLst>
                                    </p:anim>
                                    <p:animEffect transition="in" filter="wipe(up)">
                                      <p:cBhvr>
                                        <p:cTn id="58" dur="300"/>
                                        <p:tgtEl>
                                          <p:spTgt spid="31"/>
                                        </p:tgtEl>
                                      </p:cBhvr>
                                    </p:animEffect>
                                  </p:childTnLst>
                                </p:cTn>
                              </p:par>
                            </p:childTnLst>
                          </p:cTn>
                        </p:par>
                        <p:par>
                          <p:cTn id="59" fill="hold">
                            <p:stCondLst>
                              <p:cond delay="5000"/>
                            </p:stCondLst>
                            <p:childTnLst>
                              <p:par>
                                <p:cTn id="60" presetID="12" presetClass="entr" presetSubtype="4" fill="hold" grpId="0" nodeType="afterEffect">
                                  <p:stCondLst>
                                    <p:cond delay="0"/>
                                  </p:stCondLst>
                                  <p:childTnLst>
                                    <p:set>
                                      <p:cBhvr>
                                        <p:cTn id="61" dur="1" fill="hold">
                                          <p:stCondLst>
                                            <p:cond delay="0"/>
                                          </p:stCondLst>
                                        </p:cTn>
                                        <p:tgtEl>
                                          <p:spTgt spid="41"/>
                                        </p:tgtEl>
                                        <p:attrNameLst>
                                          <p:attrName>style.visibility</p:attrName>
                                        </p:attrNameLst>
                                      </p:cBhvr>
                                      <p:to>
                                        <p:strVal val="visible"/>
                                      </p:to>
                                    </p:set>
                                    <p:anim calcmode="lin" valueType="num">
                                      <p:cBhvr additive="base">
                                        <p:cTn id="62" dur="300"/>
                                        <p:tgtEl>
                                          <p:spTgt spid="41"/>
                                        </p:tgtEl>
                                        <p:attrNameLst>
                                          <p:attrName>ppt_y</p:attrName>
                                        </p:attrNameLst>
                                      </p:cBhvr>
                                      <p:tavLst>
                                        <p:tav tm="0">
                                          <p:val>
                                            <p:strVal val="#ppt_y+#ppt_h*1.125000"/>
                                          </p:val>
                                        </p:tav>
                                        <p:tav tm="100000">
                                          <p:val>
                                            <p:strVal val="#ppt_y"/>
                                          </p:val>
                                        </p:tav>
                                      </p:tavLst>
                                    </p:anim>
                                    <p:animEffect transition="in" filter="wipe(up)">
                                      <p:cBhvr>
                                        <p:cTn id="63" dur="300"/>
                                        <p:tgtEl>
                                          <p:spTgt spid="41"/>
                                        </p:tgtEl>
                                      </p:cBhvr>
                                    </p:animEffect>
                                  </p:childTnLst>
                                </p:cTn>
                              </p:par>
                            </p:childTnLst>
                          </p:cTn>
                        </p:par>
                        <p:par>
                          <p:cTn id="64" fill="hold">
                            <p:stCondLst>
                              <p:cond delay="5300"/>
                            </p:stCondLst>
                            <p:childTnLst>
                              <p:par>
                                <p:cTn id="65" presetID="12" presetClass="entr" presetSubtype="4" fill="hold" nodeType="after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additive="base">
                                        <p:cTn id="67" dur="300"/>
                                        <p:tgtEl>
                                          <p:spTgt spid="42"/>
                                        </p:tgtEl>
                                        <p:attrNameLst>
                                          <p:attrName>ppt_y</p:attrName>
                                        </p:attrNameLst>
                                      </p:cBhvr>
                                      <p:tavLst>
                                        <p:tav tm="0">
                                          <p:val>
                                            <p:strVal val="#ppt_y+#ppt_h*1.125000"/>
                                          </p:val>
                                        </p:tav>
                                        <p:tav tm="100000">
                                          <p:val>
                                            <p:strVal val="#ppt_y"/>
                                          </p:val>
                                        </p:tav>
                                      </p:tavLst>
                                    </p:anim>
                                    <p:animEffect transition="in" filter="wipe(up)">
                                      <p:cBhvr>
                                        <p:cTn id="68" dur="300"/>
                                        <p:tgtEl>
                                          <p:spTgt spid="42"/>
                                        </p:tgtEl>
                                      </p:cBhvr>
                                    </p:animEffect>
                                  </p:childTnLst>
                                </p:cTn>
                              </p:par>
                            </p:childTnLst>
                          </p:cTn>
                        </p:par>
                        <p:par>
                          <p:cTn id="69" fill="hold">
                            <p:stCondLst>
                              <p:cond delay="5600"/>
                            </p:stCondLst>
                            <p:childTnLst>
                              <p:par>
                                <p:cTn id="70" presetID="12" presetClass="entr" presetSubtype="4" fill="hold" grpId="0" nodeType="afterEffect">
                                  <p:stCondLst>
                                    <p:cond delay="0"/>
                                  </p:stCondLst>
                                  <p:childTnLst>
                                    <p:set>
                                      <p:cBhvr>
                                        <p:cTn id="71" dur="1" fill="hold">
                                          <p:stCondLst>
                                            <p:cond delay="0"/>
                                          </p:stCondLst>
                                        </p:cTn>
                                        <p:tgtEl>
                                          <p:spTgt spid="32"/>
                                        </p:tgtEl>
                                        <p:attrNameLst>
                                          <p:attrName>style.visibility</p:attrName>
                                        </p:attrNameLst>
                                      </p:cBhvr>
                                      <p:to>
                                        <p:strVal val="visible"/>
                                      </p:to>
                                    </p:set>
                                    <p:anim calcmode="lin" valueType="num">
                                      <p:cBhvr additive="base">
                                        <p:cTn id="72" dur="300"/>
                                        <p:tgtEl>
                                          <p:spTgt spid="32"/>
                                        </p:tgtEl>
                                        <p:attrNameLst>
                                          <p:attrName>ppt_y</p:attrName>
                                        </p:attrNameLst>
                                      </p:cBhvr>
                                      <p:tavLst>
                                        <p:tav tm="0">
                                          <p:val>
                                            <p:strVal val="#ppt_y+#ppt_h*1.125000"/>
                                          </p:val>
                                        </p:tav>
                                        <p:tav tm="100000">
                                          <p:val>
                                            <p:strVal val="#ppt_y"/>
                                          </p:val>
                                        </p:tav>
                                      </p:tavLst>
                                    </p:anim>
                                    <p:animEffect transition="in" filter="wipe(up)">
                                      <p:cBhvr>
                                        <p:cTn id="73" dur="300"/>
                                        <p:tgtEl>
                                          <p:spTgt spid="32"/>
                                        </p:tgtEl>
                                      </p:cBhvr>
                                    </p:animEffect>
                                  </p:childTnLst>
                                </p:cTn>
                              </p:par>
                            </p:childTnLst>
                          </p:cTn>
                        </p:par>
                        <p:par>
                          <p:cTn id="74" fill="hold">
                            <p:stCondLst>
                              <p:cond delay="5900"/>
                            </p:stCondLst>
                            <p:childTnLst>
                              <p:par>
                                <p:cTn id="75" presetID="12" presetClass="entr" presetSubtype="4" fill="hold" grpId="0" nodeType="afterEffect">
                                  <p:stCondLst>
                                    <p:cond delay="0"/>
                                  </p:stCondLst>
                                  <p:childTnLst>
                                    <p:set>
                                      <p:cBhvr>
                                        <p:cTn id="76" dur="1" fill="hold">
                                          <p:stCondLst>
                                            <p:cond delay="0"/>
                                          </p:stCondLst>
                                        </p:cTn>
                                        <p:tgtEl>
                                          <p:spTgt spid="44"/>
                                        </p:tgtEl>
                                        <p:attrNameLst>
                                          <p:attrName>style.visibility</p:attrName>
                                        </p:attrNameLst>
                                      </p:cBhvr>
                                      <p:to>
                                        <p:strVal val="visible"/>
                                      </p:to>
                                    </p:set>
                                    <p:anim calcmode="lin" valueType="num">
                                      <p:cBhvr additive="base">
                                        <p:cTn id="77" dur="300"/>
                                        <p:tgtEl>
                                          <p:spTgt spid="44"/>
                                        </p:tgtEl>
                                        <p:attrNameLst>
                                          <p:attrName>ppt_y</p:attrName>
                                        </p:attrNameLst>
                                      </p:cBhvr>
                                      <p:tavLst>
                                        <p:tav tm="0">
                                          <p:val>
                                            <p:strVal val="#ppt_y+#ppt_h*1.125000"/>
                                          </p:val>
                                        </p:tav>
                                        <p:tav tm="100000">
                                          <p:val>
                                            <p:strVal val="#ppt_y"/>
                                          </p:val>
                                        </p:tav>
                                      </p:tavLst>
                                    </p:anim>
                                    <p:animEffect transition="in" filter="wipe(up)">
                                      <p:cBhvr>
                                        <p:cTn id="78" dur="300"/>
                                        <p:tgtEl>
                                          <p:spTgt spid="44"/>
                                        </p:tgtEl>
                                      </p:cBhvr>
                                    </p:animEffect>
                                  </p:childTnLst>
                                </p:cTn>
                              </p:par>
                            </p:childTnLst>
                          </p:cTn>
                        </p:par>
                        <p:par>
                          <p:cTn id="79" fill="hold">
                            <p:stCondLst>
                              <p:cond delay="6200"/>
                            </p:stCondLst>
                            <p:childTnLst>
                              <p:par>
                                <p:cTn id="80" presetID="12" presetClass="entr" presetSubtype="4" fill="hold" nodeType="afterEffect">
                                  <p:stCondLst>
                                    <p:cond delay="0"/>
                                  </p:stCondLst>
                                  <p:childTnLst>
                                    <p:set>
                                      <p:cBhvr>
                                        <p:cTn id="81" dur="1" fill="hold">
                                          <p:stCondLst>
                                            <p:cond delay="0"/>
                                          </p:stCondLst>
                                        </p:cTn>
                                        <p:tgtEl>
                                          <p:spTgt spid="45"/>
                                        </p:tgtEl>
                                        <p:attrNameLst>
                                          <p:attrName>style.visibility</p:attrName>
                                        </p:attrNameLst>
                                      </p:cBhvr>
                                      <p:to>
                                        <p:strVal val="visible"/>
                                      </p:to>
                                    </p:set>
                                    <p:anim calcmode="lin" valueType="num">
                                      <p:cBhvr additive="base">
                                        <p:cTn id="82" dur="300"/>
                                        <p:tgtEl>
                                          <p:spTgt spid="45"/>
                                        </p:tgtEl>
                                        <p:attrNameLst>
                                          <p:attrName>ppt_y</p:attrName>
                                        </p:attrNameLst>
                                      </p:cBhvr>
                                      <p:tavLst>
                                        <p:tav tm="0">
                                          <p:val>
                                            <p:strVal val="#ppt_y+#ppt_h*1.125000"/>
                                          </p:val>
                                        </p:tav>
                                        <p:tav tm="100000">
                                          <p:val>
                                            <p:strVal val="#ppt_y"/>
                                          </p:val>
                                        </p:tav>
                                      </p:tavLst>
                                    </p:anim>
                                    <p:animEffect transition="in" filter="wipe(up)">
                                      <p:cBhvr>
                                        <p:cTn id="83" dur="300"/>
                                        <p:tgtEl>
                                          <p:spTgt spid="45"/>
                                        </p:tgtEl>
                                      </p:cBhvr>
                                    </p:animEffect>
                                  </p:childTnLst>
                                </p:cTn>
                              </p:par>
                            </p:childTnLst>
                          </p:cTn>
                        </p:par>
                        <p:par>
                          <p:cTn id="84" fill="hold">
                            <p:stCondLst>
                              <p:cond delay="6500"/>
                            </p:stCondLst>
                            <p:childTnLst>
                              <p:par>
                                <p:cTn id="85" presetID="12" presetClass="entr" presetSubtype="4" fill="hold" grpId="0" nodeType="afterEffect">
                                  <p:stCondLst>
                                    <p:cond delay="0"/>
                                  </p:stCondLst>
                                  <p:childTnLst>
                                    <p:set>
                                      <p:cBhvr>
                                        <p:cTn id="86" dur="1" fill="hold">
                                          <p:stCondLst>
                                            <p:cond delay="0"/>
                                          </p:stCondLst>
                                        </p:cTn>
                                        <p:tgtEl>
                                          <p:spTgt spid="33"/>
                                        </p:tgtEl>
                                        <p:attrNameLst>
                                          <p:attrName>style.visibility</p:attrName>
                                        </p:attrNameLst>
                                      </p:cBhvr>
                                      <p:to>
                                        <p:strVal val="visible"/>
                                      </p:to>
                                    </p:set>
                                    <p:anim calcmode="lin" valueType="num">
                                      <p:cBhvr additive="base">
                                        <p:cTn id="87" dur="300"/>
                                        <p:tgtEl>
                                          <p:spTgt spid="33"/>
                                        </p:tgtEl>
                                        <p:attrNameLst>
                                          <p:attrName>ppt_y</p:attrName>
                                        </p:attrNameLst>
                                      </p:cBhvr>
                                      <p:tavLst>
                                        <p:tav tm="0">
                                          <p:val>
                                            <p:strVal val="#ppt_y+#ppt_h*1.125000"/>
                                          </p:val>
                                        </p:tav>
                                        <p:tav tm="100000">
                                          <p:val>
                                            <p:strVal val="#ppt_y"/>
                                          </p:val>
                                        </p:tav>
                                      </p:tavLst>
                                    </p:anim>
                                    <p:animEffect transition="in" filter="wipe(up)">
                                      <p:cBhvr>
                                        <p:cTn id="88" dur="300"/>
                                        <p:tgtEl>
                                          <p:spTgt spid="33"/>
                                        </p:tgtEl>
                                      </p:cBhvr>
                                    </p:animEffect>
                                  </p:childTnLst>
                                </p:cTn>
                              </p:par>
                            </p:childTnLst>
                          </p:cTn>
                        </p:par>
                        <p:par>
                          <p:cTn id="89" fill="hold">
                            <p:stCondLst>
                              <p:cond delay="6800"/>
                            </p:stCondLst>
                            <p:childTnLst>
                              <p:par>
                                <p:cTn id="90" presetID="12" presetClass="entr" presetSubtype="4" fill="hold" grpId="0" nodeType="afterEffect">
                                  <p:stCondLst>
                                    <p:cond delay="0"/>
                                  </p:stCondLst>
                                  <p:childTnLst>
                                    <p:set>
                                      <p:cBhvr>
                                        <p:cTn id="91" dur="1" fill="hold">
                                          <p:stCondLst>
                                            <p:cond delay="0"/>
                                          </p:stCondLst>
                                        </p:cTn>
                                        <p:tgtEl>
                                          <p:spTgt spid="47"/>
                                        </p:tgtEl>
                                        <p:attrNameLst>
                                          <p:attrName>style.visibility</p:attrName>
                                        </p:attrNameLst>
                                      </p:cBhvr>
                                      <p:to>
                                        <p:strVal val="visible"/>
                                      </p:to>
                                    </p:set>
                                    <p:anim calcmode="lin" valueType="num">
                                      <p:cBhvr additive="base">
                                        <p:cTn id="92" dur="300"/>
                                        <p:tgtEl>
                                          <p:spTgt spid="47"/>
                                        </p:tgtEl>
                                        <p:attrNameLst>
                                          <p:attrName>ppt_y</p:attrName>
                                        </p:attrNameLst>
                                      </p:cBhvr>
                                      <p:tavLst>
                                        <p:tav tm="0">
                                          <p:val>
                                            <p:strVal val="#ppt_y+#ppt_h*1.125000"/>
                                          </p:val>
                                        </p:tav>
                                        <p:tav tm="100000">
                                          <p:val>
                                            <p:strVal val="#ppt_y"/>
                                          </p:val>
                                        </p:tav>
                                      </p:tavLst>
                                    </p:anim>
                                    <p:animEffect transition="in" filter="wipe(up)">
                                      <p:cBhvr>
                                        <p:cTn id="93" dur="300"/>
                                        <p:tgtEl>
                                          <p:spTgt spid="47"/>
                                        </p:tgtEl>
                                      </p:cBhvr>
                                    </p:animEffect>
                                  </p:childTnLst>
                                </p:cTn>
                              </p:par>
                            </p:childTnLst>
                          </p:cTn>
                        </p:par>
                        <p:par>
                          <p:cTn id="94" fill="hold">
                            <p:stCondLst>
                              <p:cond delay="7100"/>
                            </p:stCondLst>
                            <p:childTnLst>
                              <p:par>
                                <p:cTn id="95" presetID="12" presetClass="entr" presetSubtype="4" fill="hold" nodeType="afterEffect">
                                  <p:stCondLst>
                                    <p:cond delay="0"/>
                                  </p:stCondLst>
                                  <p:childTnLst>
                                    <p:set>
                                      <p:cBhvr>
                                        <p:cTn id="96" dur="1" fill="hold">
                                          <p:stCondLst>
                                            <p:cond delay="0"/>
                                          </p:stCondLst>
                                        </p:cTn>
                                        <p:tgtEl>
                                          <p:spTgt spid="48"/>
                                        </p:tgtEl>
                                        <p:attrNameLst>
                                          <p:attrName>style.visibility</p:attrName>
                                        </p:attrNameLst>
                                      </p:cBhvr>
                                      <p:to>
                                        <p:strVal val="visible"/>
                                      </p:to>
                                    </p:set>
                                    <p:anim calcmode="lin" valueType="num">
                                      <p:cBhvr additive="base">
                                        <p:cTn id="97" dur="300"/>
                                        <p:tgtEl>
                                          <p:spTgt spid="48"/>
                                        </p:tgtEl>
                                        <p:attrNameLst>
                                          <p:attrName>ppt_y</p:attrName>
                                        </p:attrNameLst>
                                      </p:cBhvr>
                                      <p:tavLst>
                                        <p:tav tm="0">
                                          <p:val>
                                            <p:strVal val="#ppt_y+#ppt_h*1.125000"/>
                                          </p:val>
                                        </p:tav>
                                        <p:tav tm="100000">
                                          <p:val>
                                            <p:strVal val="#ppt_y"/>
                                          </p:val>
                                        </p:tav>
                                      </p:tavLst>
                                    </p:anim>
                                    <p:animEffect transition="in" filter="wipe(up)">
                                      <p:cBhvr>
                                        <p:cTn id="98" dur="300"/>
                                        <p:tgtEl>
                                          <p:spTgt spid="48"/>
                                        </p:tgtEl>
                                      </p:cBhvr>
                                    </p:animEffect>
                                  </p:childTnLst>
                                </p:cTn>
                              </p:par>
                            </p:childTnLst>
                          </p:cTn>
                        </p:par>
                        <p:par>
                          <p:cTn id="99" fill="hold">
                            <p:stCondLst>
                              <p:cond delay="7400"/>
                            </p:stCondLst>
                            <p:childTnLst>
                              <p:par>
                                <p:cTn id="100" presetID="12" presetClass="entr" presetSubtype="4" fill="hold" grpId="0" nodeType="afterEffect">
                                  <p:stCondLst>
                                    <p:cond delay="0"/>
                                  </p:stCondLst>
                                  <p:childTnLst>
                                    <p:set>
                                      <p:cBhvr>
                                        <p:cTn id="101" dur="1" fill="hold">
                                          <p:stCondLst>
                                            <p:cond delay="0"/>
                                          </p:stCondLst>
                                        </p:cTn>
                                        <p:tgtEl>
                                          <p:spTgt spid="34"/>
                                        </p:tgtEl>
                                        <p:attrNameLst>
                                          <p:attrName>style.visibility</p:attrName>
                                        </p:attrNameLst>
                                      </p:cBhvr>
                                      <p:to>
                                        <p:strVal val="visible"/>
                                      </p:to>
                                    </p:set>
                                    <p:anim calcmode="lin" valueType="num">
                                      <p:cBhvr additive="base">
                                        <p:cTn id="102" dur="300"/>
                                        <p:tgtEl>
                                          <p:spTgt spid="34"/>
                                        </p:tgtEl>
                                        <p:attrNameLst>
                                          <p:attrName>ppt_y</p:attrName>
                                        </p:attrNameLst>
                                      </p:cBhvr>
                                      <p:tavLst>
                                        <p:tav tm="0">
                                          <p:val>
                                            <p:strVal val="#ppt_y+#ppt_h*1.125000"/>
                                          </p:val>
                                        </p:tav>
                                        <p:tav tm="100000">
                                          <p:val>
                                            <p:strVal val="#ppt_y"/>
                                          </p:val>
                                        </p:tav>
                                      </p:tavLst>
                                    </p:anim>
                                    <p:animEffect transition="in" filter="wipe(up)">
                                      <p:cBhvr>
                                        <p:cTn id="103" dur="300"/>
                                        <p:tgtEl>
                                          <p:spTgt spid="34"/>
                                        </p:tgtEl>
                                      </p:cBhvr>
                                    </p:animEffect>
                                  </p:childTnLst>
                                </p:cTn>
                              </p:par>
                            </p:childTnLst>
                          </p:cTn>
                        </p:par>
                        <p:par>
                          <p:cTn id="104" fill="hold">
                            <p:stCondLst>
                              <p:cond delay="7700"/>
                            </p:stCondLst>
                            <p:childTnLst>
                              <p:par>
                                <p:cTn id="105" presetID="12" presetClass="entr" presetSubtype="4" fill="hold" grpId="0" nodeType="afterEffect">
                                  <p:stCondLst>
                                    <p:cond delay="0"/>
                                  </p:stCondLst>
                                  <p:childTnLst>
                                    <p:set>
                                      <p:cBhvr>
                                        <p:cTn id="106" dur="1" fill="hold">
                                          <p:stCondLst>
                                            <p:cond delay="0"/>
                                          </p:stCondLst>
                                        </p:cTn>
                                        <p:tgtEl>
                                          <p:spTgt spid="50"/>
                                        </p:tgtEl>
                                        <p:attrNameLst>
                                          <p:attrName>style.visibility</p:attrName>
                                        </p:attrNameLst>
                                      </p:cBhvr>
                                      <p:to>
                                        <p:strVal val="visible"/>
                                      </p:to>
                                    </p:set>
                                    <p:anim calcmode="lin" valueType="num">
                                      <p:cBhvr additive="base">
                                        <p:cTn id="107" dur="300"/>
                                        <p:tgtEl>
                                          <p:spTgt spid="50"/>
                                        </p:tgtEl>
                                        <p:attrNameLst>
                                          <p:attrName>ppt_y</p:attrName>
                                        </p:attrNameLst>
                                      </p:cBhvr>
                                      <p:tavLst>
                                        <p:tav tm="0">
                                          <p:val>
                                            <p:strVal val="#ppt_y+#ppt_h*1.125000"/>
                                          </p:val>
                                        </p:tav>
                                        <p:tav tm="100000">
                                          <p:val>
                                            <p:strVal val="#ppt_y"/>
                                          </p:val>
                                        </p:tav>
                                      </p:tavLst>
                                    </p:anim>
                                    <p:animEffect transition="in" filter="wipe(up)">
                                      <p:cBhvr>
                                        <p:cTn id="108" dur="300"/>
                                        <p:tgtEl>
                                          <p:spTgt spid="50"/>
                                        </p:tgtEl>
                                      </p:cBhvr>
                                    </p:animEffect>
                                  </p:childTnLst>
                                </p:cTn>
                              </p:par>
                            </p:childTnLst>
                          </p:cTn>
                        </p:par>
                        <p:par>
                          <p:cTn id="109" fill="hold">
                            <p:stCondLst>
                              <p:cond delay="8000"/>
                            </p:stCondLst>
                            <p:childTnLst>
                              <p:par>
                                <p:cTn id="110" presetID="12" presetClass="entr" presetSubtype="4" fill="hold" nodeType="afterEffect">
                                  <p:stCondLst>
                                    <p:cond delay="0"/>
                                  </p:stCondLst>
                                  <p:childTnLst>
                                    <p:set>
                                      <p:cBhvr>
                                        <p:cTn id="111" dur="1" fill="hold">
                                          <p:stCondLst>
                                            <p:cond delay="0"/>
                                          </p:stCondLst>
                                        </p:cTn>
                                        <p:tgtEl>
                                          <p:spTgt spid="51"/>
                                        </p:tgtEl>
                                        <p:attrNameLst>
                                          <p:attrName>style.visibility</p:attrName>
                                        </p:attrNameLst>
                                      </p:cBhvr>
                                      <p:to>
                                        <p:strVal val="visible"/>
                                      </p:to>
                                    </p:set>
                                    <p:anim calcmode="lin" valueType="num">
                                      <p:cBhvr additive="base">
                                        <p:cTn id="112" dur="300"/>
                                        <p:tgtEl>
                                          <p:spTgt spid="51"/>
                                        </p:tgtEl>
                                        <p:attrNameLst>
                                          <p:attrName>ppt_y</p:attrName>
                                        </p:attrNameLst>
                                      </p:cBhvr>
                                      <p:tavLst>
                                        <p:tav tm="0">
                                          <p:val>
                                            <p:strVal val="#ppt_y+#ppt_h*1.125000"/>
                                          </p:val>
                                        </p:tav>
                                        <p:tav tm="100000">
                                          <p:val>
                                            <p:strVal val="#ppt_y"/>
                                          </p:val>
                                        </p:tav>
                                      </p:tavLst>
                                    </p:anim>
                                    <p:animEffect transition="in" filter="wipe(up)">
                                      <p:cBhvr>
                                        <p:cTn id="113" dur="300"/>
                                        <p:tgtEl>
                                          <p:spTgt spid="51"/>
                                        </p:tgtEl>
                                      </p:cBhvr>
                                    </p:animEffect>
                                  </p:childTnLst>
                                </p:cTn>
                              </p:par>
                            </p:childTnLst>
                          </p:cTn>
                        </p:par>
                        <p:par>
                          <p:cTn id="114" fill="hold">
                            <p:stCondLst>
                              <p:cond delay="8300"/>
                            </p:stCondLst>
                            <p:childTnLst>
                              <p:par>
                                <p:cTn id="115" presetID="12" presetClass="entr" presetSubtype="4" fill="hold" grpId="0" nodeType="afterEffect">
                                  <p:stCondLst>
                                    <p:cond delay="0"/>
                                  </p:stCondLst>
                                  <p:childTnLst>
                                    <p:set>
                                      <p:cBhvr>
                                        <p:cTn id="116" dur="1" fill="hold">
                                          <p:stCondLst>
                                            <p:cond delay="0"/>
                                          </p:stCondLst>
                                        </p:cTn>
                                        <p:tgtEl>
                                          <p:spTgt spid="35"/>
                                        </p:tgtEl>
                                        <p:attrNameLst>
                                          <p:attrName>style.visibility</p:attrName>
                                        </p:attrNameLst>
                                      </p:cBhvr>
                                      <p:to>
                                        <p:strVal val="visible"/>
                                      </p:to>
                                    </p:set>
                                    <p:anim calcmode="lin" valueType="num">
                                      <p:cBhvr additive="base">
                                        <p:cTn id="117" dur="300"/>
                                        <p:tgtEl>
                                          <p:spTgt spid="35"/>
                                        </p:tgtEl>
                                        <p:attrNameLst>
                                          <p:attrName>ppt_y</p:attrName>
                                        </p:attrNameLst>
                                      </p:cBhvr>
                                      <p:tavLst>
                                        <p:tav tm="0">
                                          <p:val>
                                            <p:strVal val="#ppt_y+#ppt_h*1.125000"/>
                                          </p:val>
                                        </p:tav>
                                        <p:tav tm="100000">
                                          <p:val>
                                            <p:strVal val="#ppt_y"/>
                                          </p:val>
                                        </p:tav>
                                      </p:tavLst>
                                    </p:anim>
                                    <p:animEffect transition="in" filter="wipe(up)">
                                      <p:cBhvr>
                                        <p:cTn id="118" dur="300"/>
                                        <p:tgtEl>
                                          <p:spTgt spid="35"/>
                                        </p:tgtEl>
                                      </p:cBhvr>
                                    </p:animEffect>
                                  </p:childTnLst>
                                </p:cTn>
                              </p:par>
                            </p:childTnLst>
                          </p:cTn>
                        </p:par>
                        <p:par>
                          <p:cTn id="119" fill="hold">
                            <p:stCondLst>
                              <p:cond delay="8600"/>
                            </p:stCondLst>
                            <p:childTnLst>
                              <p:par>
                                <p:cTn id="120" presetID="12" presetClass="entr" presetSubtype="4" fill="hold" grpId="0" nodeType="afterEffect">
                                  <p:stCondLst>
                                    <p:cond delay="0"/>
                                  </p:stCondLst>
                                  <p:childTnLst>
                                    <p:set>
                                      <p:cBhvr>
                                        <p:cTn id="121" dur="1" fill="hold">
                                          <p:stCondLst>
                                            <p:cond delay="0"/>
                                          </p:stCondLst>
                                        </p:cTn>
                                        <p:tgtEl>
                                          <p:spTgt spid="53"/>
                                        </p:tgtEl>
                                        <p:attrNameLst>
                                          <p:attrName>style.visibility</p:attrName>
                                        </p:attrNameLst>
                                      </p:cBhvr>
                                      <p:to>
                                        <p:strVal val="visible"/>
                                      </p:to>
                                    </p:set>
                                    <p:anim calcmode="lin" valueType="num">
                                      <p:cBhvr additive="base">
                                        <p:cTn id="122" dur="300"/>
                                        <p:tgtEl>
                                          <p:spTgt spid="53"/>
                                        </p:tgtEl>
                                        <p:attrNameLst>
                                          <p:attrName>ppt_y</p:attrName>
                                        </p:attrNameLst>
                                      </p:cBhvr>
                                      <p:tavLst>
                                        <p:tav tm="0">
                                          <p:val>
                                            <p:strVal val="#ppt_y+#ppt_h*1.125000"/>
                                          </p:val>
                                        </p:tav>
                                        <p:tav tm="100000">
                                          <p:val>
                                            <p:strVal val="#ppt_y"/>
                                          </p:val>
                                        </p:tav>
                                      </p:tavLst>
                                    </p:anim>
                                    <p:animEffect transition="in" filter="wipe(up)">
                                      <p:cBhvr>
                                        <p:cTn id="123" dur="300"/>
                                        <p:tgtEl>
                                          <p:spTgt spid="53"/>
                                        </p:tgtEl>
                                      </p:cBhvr>
                                    </p:animEffect>
                                  </p:childTnLst>
                                </p:cTn>
                              </p:par>
                            </p:childTnLst>
                          </p:cTn>
                        </p:par>
                        <p:par>
                          <p:cTn id="124" fill="hold">
                            <p:stCondLst>
                              <p:cond delay="8900"/>
                            </p:stCondLst>
                            <p:childTnLst>
                              <p:par>
                                <p:cTn id="125" presetID="12" presetClass="entr" presetSubtype="4" fill="hold" nodeType="afterEffect">
                                  <p:stCondLst>
                                    <p:cond delay="0"/>
                                  </p:stCondLst>
                                  <p:childTnLst>
                                    <p:set>
                                      <p:cBhvr>
                                        <p:cTn id="126" dur="1" fill="hold">
                                          <p:stCondLst>
                                            <p:cond delay="0"/>
                                          </p:stCondLst>
                                        </p:cTn>
                                        <p:tgtEl>
                                          <p:spTgt spid="54"/>
                                        </p:tgtEl>
                                        <p:attrNameLst>
                                          <p:attrName>style.visibility</p:attrName>
                                        </p:attrNameLst>
                                      </p:cBhvr>
                                      <p:to>
                                        <p:strVal val="visible"/>
                                      </p:to>
                                    </p:set>
                                    <p:anim calcmode="lin" valueType="num">
                                      <p:cBhvr additive="base">
                                        <p:cTn id="127" dur="300"/>
                                        <p:tgtEl>
                                          <p:spTgt spid="54"/>
                                        </p:tgtEl>
                                        <p:attrNameLst>
                                          <p:attrName>ppt_y</p:attrName>
                                        </p:attrNameLst>
                                      </p:cBhvr>
                                      <p:tavLst>
                                        <p:tav tm="0">
                                          <p:val>
                                            <p:strVal val="#ppt_y+#ppt_h*1.125000"/>
                                          </p:val>
                                        </p:tav>
                                        <p:tav tm="100000">
                                          <p:val>
                                            <p:strVal val="#ppt_y"/>
                                          </p:val>
                                        </p:tav>
                                      </p:tavLst>
                                    </p:anim>
                                    <p:animEffect transition="in" filter="wipe(up)">
                                      <p:cBhvr>
                                        <p:cTn id="128" dur="300"/>
                                        <p:tgtEl>
                                          <p:spTgt spid="54"/>
                                        </p:tgtEl>
                                      </p:cBhvr>
                                    </p:animEffect>
                                  </p:childTnLst>
                                </p:cTn>
                              </p:par>
                            </p:childTnLst>
                          </p:cTn>
                        </p:par>
                        <p:par>
                          <p:cTn id="129" fill="hold">
                            <p:stCondLst>
                              <p:cond delay="9200"/>
                            </p:stCondLst>
                            <p:childTnLst>
                              <p:par>
                                <p:cTn id="130" presetID="12" presetClass="entr" presetSubtype="4" fill="hold" grpId="0" nodeType="afterEffect">
                                  <p:stCondLst>
                                    <p:cond delay="0"/>
                                  </p:stCondLst>
                                  <p:childTnLst>
                                    <p:set>
                                      <p:cBhvr>
                                        <p:cTn id="131" dur="1" fill="hold">
                                          <p:stCondLst>
                                            <p:cond delay="0"/>
                                          </p:stCondLst>
                                        </p:cTn>
                                        <p:tgtEl>
                                          <p:spTgt spid="36"/>
                                        </p:tgtEl>
                                        <p:attrNameLst>
                                          <p:attrName>style.visibility</p:attrName>
                                        </p:attrNameLst>
                                      </p:cBhvr>
                                      <p:to>
                                        <p:strVal val="visible"/>
                                      </p:to>
                                    </p:set>
                                    <p:anim calcmode="lin" valueType="num">
                                      <p:cBhvr additive="base">
                                        <p:cTn id="132" dur="300"/>
                                        <p:tgtEl>
                                          <p:spTgt spid="36"/>
                                        </p:tgtEl>
                                        <p:attrNameLst>
                                          <p:attrName>ppt_y</p:attrName>
                                        </p:attrNameLst>
                                      </p:cBhvr>
                                      <p:tavLst>
                                        <p:tav tm="0">
                                          <p:val>
                                            <p:strVal val="#ppt_y+#ppt_h*1.125000"/>
                                          </p:val>
                                        </p:tav>
                                        <p:tav tm="100000">
                                          <p:val>
                                            <p:strVal val="#ppt_y"/>
                                          </p:val>
                                        </p:tav>
                                      </p:tavLst>
                                    </p:anim>
                                    <p:animEffect transition="in" filter="wipe(up)">
                                      <p:cBhvr>
                                        <p:cTn id="133" dur="300"/>
                                        <p:tgtEl>
                                          <p:spTgt spid="36"/>
                                        </p:tgtEl>
                                      </p:cBhvr>
                                    </p:animEffect>
                                  </p:childTnLst>
                                </p:cTn>
                              </p:par>
                            </p:childTnLst>
                          </p:cTn>
                        </p:par>
                        <p:par>
                          <p:cTn id="134" fill="hold">
                            <p:stCondLst>
                              <p:cond delay="9500"/>
                            </p:stCondLst>
                            <p:childTnLst>
                              <p:par>
                                <p:cTn id="135" presetID="12" presetClass="entr" presetSubtype="4" fill="hold" nodeType="afterEffect">
                                  <p:stCondLst>
                                    <p:cond delay="0"/>
                                  </p:stCondLst>
                                  <p:childTnLst>
                                    <p:set>
                                      <p:cBhvr>
                                        <p:cTn id="136" dur="1" fill="hold">
                                          <p:stCondLst>
                                            <p:cond delay="0"/>
                                          </p:stCondLst>
                                        </p:cTn>
                                        <p:tgtEl>
                                          <p:spTgt spid="58"/>
                                        </p:tgtEl>
                                        <p:attrNameLst>
                                          <p:attrName>style.visibility</p:attrName>
                                        </p:attrNameLst>
                                      </p:cBhvr>
                                      <p:to>
                                        <p:strVal val="visible"/>
                                      </p:to>
                                    </p:set>
                                    <p:anim calcmode="lin" valueType="num">
                                      <p:cBhvr additive="base">
                                        <p:cTn id="137" dur="500"/>
                                        <p:tgtEl>
                                          <p:spTgt spid="58"/>
                                        </p:tgtEl>
                                        <p:attrNameLst>
                                          <p:attrName>ppt_y</p:attrName>
                                        </p:attrNameLst>
                                      </p:cBhvr>
                                      <p:tavLst>
                                        <p:tav tm="0">
                                          <p:val>
                                            <p:strVal val="#ppt_y+#ppt_h*1.125000"/>
                                          </p:val>
                                        </p:tav>
                                        <p:tav tm="100000">
                                          <p:val>
                                            <p:strVal val="#ppt_y"/>
                                          </p:val>
                                        </p:tav>
                                      </p:tavLst>
                                    </p:anim>
                                    <p:animEffect transition="in" filter="wipe(up)">
                                      <p:cBhvr>
                                        <p:cTn id="138" dur="500"/>
                                        <p:tgtEl>
                                          <p:spTgt spid="58"/>
                                        </p:tgtEl>
                                      </p:cBhvr>
                                    </p:animEffect>
                                  </p:childTnLst>
                                </p:cTn>
                              </p:par>
                            </p:childTnLst>
                          </p:cTn>
                        </p:par>
                        <p:par>
                          <p:cTn id="139" fill="hold">
                            <p:stCondLst>
                              <p:cond delay="10000"/>
                            </p:stCondLst>
                            <p:childTnLst>
                              <p:par>
                                <p:cTn id="140" presetID="26" presetClass="emph" presetSubtype="0" repeatCount="4000" fill="hold" nodeType="afterEffect">
                                  <p:stCondLst>
                                    <p:cond delay="0"/>
                                  </p:stCondLst>
                                  <p:childTnLst>
                                    <p:animEffect transition="out" filter="fade">
                                      <p:cBhvr>
                                        <p:cTn id="141" dur="1000" tmFilter="0, 0; .2, .5; .8, .5; 1, 0"/>
                                        <p:tgtEl>
                                          <p:spTgt spid="58"/>
                                        </p:tgtEl>
                                      </p:cBhvr>
                                    </p:animEffect>
                                    <p:animScale>
                                      <p:cBhvr>
                                        <p:cTn id="142" dur="500" autoRev="1" fill="hold"/>
                                        <p:tgtEl>
                                          <p:spTgt spid="58"/>
                                        </p:tgtEl>
                                      </p:cBhvr>
                                      <p:by x="105000" y="105000"/>
                                    </p:animScale>
                                  </p:childTnLst>
                                </p:cTn>
                              </p:par>
                              <p:par>
                                <p:cTn id="143" presetID="12" presetClass="entr" presetSubtype="4" fill="hold" grpId="0" nodeType="withEffect">
                                  <p:stCondLst>
                                    <p:cond delay="0"/>
                                  </p:stCondLst>
                                  <p:childTnLst>
                                    <p:set>
                                      <p:cBhvr>
                                        <p:cTn id="144" dur="1" fill="hold">
                                          <p:stCondLst>
                                            <p:cond delay="0"/>
                                          </p:stCondLst>
                                        </p:cTn>
                                        <p:tgtEl>
                                          <p:spTgt spid="59"/>
                                        </p:tgtEl>
                                        <p:attrNameLst>
                                          <p:attrName>style.visibility</p:attrName>
                                        </p:attrNameLst>
                                      </p:cBhvr>
                                      <p:to>
                                        <p:strVal val="visible"/>
                                      </p:to>
                                    </p:set>
                                    <p:anim calcmode="lin" valueType="num">
                                      <p:cBhvr additive="base">
                                        <p:cTn id="145" dur="500"/>
                                        <p:tgtEl>
                                          <p:spTgt spid="59"/>
                                        </p:tgtEl>
                                        <p:attrNameLst>
                                          <p:attrName>ppt_y</p:attrName>
                                        </p:attrNameLst>
                                      </p:cBhvr>
                                      <p:tavLst>
                                        <p:tav tm="0">
                                          <p:val>
                                            <p:strVal val="#ppt_y+#ppt_h*1.125000"/>
                                          </p:val>
                                        </p:tav>
                                        <p:tav tm="100000">
                                          <p:val>
                                            <p:strVal val="#ppt_y"/>
                                          </p:val>
                                        </p:tav>
                                      </p:tavLst>
                                    </p:anim>
                                    <p:animEffect transition="in" filter="wipe(up)">
                                      <p:cBhvr>
                                        <p:cTn id="14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p:bldP spid="26" grpId="0" animBg="1"/>
      <p:bldP spid="12" grpId="0"/>
      <p:bldP spid="31" grpId="0"/>
      <p:bldP spid="32" grpId="0"/>
      <p:bldP spid="33" grpId="0"/>
      <p:bldP spid="34" grpId="0"/>
      <p:bldP spid="35" grpId="0"/>
      <p:bldP spid="36" grpId="0"/>
      <p:bldP spid="38" grpId="0" animBg="1"/>
      <p:bldP spid="41" grpId="0" animBg="1"/>
      <p:bldP spid="44" grpId="0" animBg="1"/>
      <p:bldP spid="47" grpId="0" animBg="1"/>
      <p:bldP spid="50" grpId="0" animBg="1"/>
      <p:bldP spid="53" grpId="0" animBg="1"/>
      <p:bldP spid="5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2663BEE-EA2E-9947-B418-773D7A70E7B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773514"/>
            <a:ext cx="15005161" cy="8440405"/>
          </a:xfrm>
          <a:prstGeom prst="rect">
            <a:avLst/>
          </a:prstGeom>
        </p:spPr>
      </p:pic>
      <p:sp>
        <p:nvSpPr>
          <p:cNvPr id="6" name="Rechthoek 5">
            <a:extLst>
              <a:ext uri="{FF2B5EF4-FFF2-40B4-BE49-F238E27FC236}">
                <a16:creationId xmlns:a16="http://schemas.microsoft.com/office/drawing/2014/main" id="{D5E97E1E-07A4-A146-B3F1-E89CF64A79D8}"/>
              </a:ext>
            </a:extLst>
          </p:cNvPr>
          <p:cNvSpPr/>
          <p:nvPr/>
        </p:nvSpPr>
        <p:spPr>
          <a:xfrm>
            <a:off x="-20" y="-89034"/>
            <a:ext cx="12192000" cy="8132602"/>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9" name="Afbeelding 18">
            <a:hlinkClick r:id="rId3" action="ppaction://hlinksldjump"/>
            <a:extLst>
              <a:ext uri="{FF2B5EF4-FFF2-40B4-BE49-F238E27FC236}">
                <a16:creationId xmlns:a16="http://schemas.microsoft.com/office/drawing/2014/main" id="{08B8FB90-8A05-4B7F-974E-E1222B1E57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2197" y="329900"/>
            <a:ext cx="2630058" cy="5220000"/>
          </a:xfrm>
          <a:prstGeom prst="rect">
            <a:avLst/>
          </a:prstGeom>
          <a:effectLst>
            <a:outerShdw blurRad="50800" dist="38100" dir="2700000" algn="tl" rotWithShape="0">
              <a:prstClr val="black">
                <a:alpha val="40000"/>
              </a:prstClr>
            </a:outerShdw>
          </a:effectLst>
        </p:spPr>
      </p:pic>
      <p:pic>
        <p:nvPicPr>
          <p:cNvPr id="21" name="Afbeelding 20">
            <a:hlinkClick r:id="rId5" action="ppaction://hlinksldjump"/>
            <a:extLst>
              <a:ext uri="{FF2B5EF4-FFF2-40B4-BE49-F238E27FC236}">
                <a16:creationId xmlns:a16="http://schemas.microsoft.com/office/drawing/2014/main" id="{05A75854-BA03-4A4A-9C65-873F436863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2255" y="127397"/>
            <a:ext cx="1447700" cy="5422122"/>
          </a:xfrm>
          <a:prstGeom prst="rect">
            <a:avLst/>
          </a:prstGeom>
          <a:effectLst>
            <a:outerShdw blurRad="50800" dist="38100" dir="2700000" algn="tl" rotWithShape="0">
              <a:prstClr val="black">
                <a:alpha val="40000"/>
              </a:prstClr>
            </a:outerShdw>
          </a:effectLst>
        </p:spPr>
      </p:pic>
      <p:pic>
        <p:nvPicPr>
          <p:cNvPr id="23" name="Afbeelding 22">
            <a:hlinkClick r:id="rId7" action="ppaction://hlinksldjump"/>
            <a:extLst>
              <a:ext uri="{FF2B5EF4-FFF2-40B4-BE49-F238E27FC236}">
                <a16:creationId xmlns:a16="http://schemas.microsoft.com/office/drawing/2014/main" id="{D8338B07-3A71-418F-AFCE-FA7B29C94E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9955" y="329519"/>
            <a:ext cx="2632921" cy="5220000"/>
          </a:xfrm>
          <a:prstGeom prst="rect">
            <a:avLst/>
          </a:prstGeom>
          <a:effectLst>
            <a:outerShdw blurRad="50800" dist="38100" dir="2700000" algn="tl" rotWithShape="0">
              <a:prstClr val="black">
                <a:alpha val="40000"/>
              </a:prstClr>
            </a:outerShdw>
          </a:effectLst>
        </p:spPr>
      </p:pic>
      <p:pic>
        <p:nvPicPr>
          <p:cNvPr id="24" name="Afbeelding 23">
            <a:hlinkClick r:id="rId3" action="ppaction://hlinksldjump"/>
            <a:extLst>
              <a:ext uri="{FF2B5EF4-FFF2-40B4-BE49-F238E27FC236}">
                <a16:creationId xmlns:a16="http://schemas.microsoft.com/office/drawing/2014/main" id="{5AC76B0F-ED2F-42B0-A523-B233E3B7A0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03731" y="2598593"/>
            <a:ext cx="845117" cy="845117"/>
          </a:xfrm>
          <a:prstGeom prst="rect">
            <a:avLst/>
          </a:prstGeom>
          <a:effectLst>
            <a:outerShdw blurRad="50800" dist="38100" dir="2700000" algn="tl" rotWithShape="0">
              <a:prstClr val="black">
                <a:alpha val="40000"/>
              </a:prstClr>
            </a:outerShdw>
          </a:effectLst>
        </p:spPr>
      </p:pic>
      <p:pic>
        <p:nvPicPr>
          <p:cNvPr id="26" name="Afbeelding 25">
            <a:hlinkClick r:id="rId5" action="ppaction://hlinksldjump"/>
            <a:extLst>
              <a:ext uri="{FF2B5EF4-FFF2-40B4-BE49-F238E27FC236}">
                <a16:creationId xmlns:a16="http://schemas.microsoft.com/office/drawing/2014/main" id="{455542B1-B593-416E-8E95-5DE23E9B3F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45096" y="2554071"/>
            <a:ext cx="742016" cy="845117"/>
          </a:xfrm>
          <a:prstGeom prst="rect">
            <a:avLst/>
          </a:prstGeom>
          <a:effectLst>
            <a:outerShdw blurRad="50800" dist="38100" dir="2700000" algn="tl" rotWithShape="0">
              <a:prstClr val="black">
                <a:alpha val="40000"/>
              </a:prstClr>
            </a:outerShdw>
          </a:effectLst>
        </p:spPr>
      </p:pic>
      <p:pic>
        <p:nvPicPr>
          <p:cNvPr id="27" name="Afbeelding 26">
            <a:hlinkClick r:id="rId7" action="ppaction://hlinksldjump"/>
            <a:extLst>
              <a:ext uri="{FF2B5EF4-FFF2-40B4-BE49-F238E27FC236}">
                <a16:creationId xmlns:a16="http://schemas.microsoft.com/office/drawing/2014/main" id="{452CE79C-A19E-4E42-BA72-14E85B4B0B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41246" y="2716443"/>
            <a:ext cx="845117" cy="609414"/>
          </a:xfrm>
          <a:prstGeom prst="rect">
            <a:avLst/>
          </a:prstGeom>
          <a:effectLst>
            <a:outerShdw blurRad="50800" dist="38100" dir="2700000" algn="tl" rotWithShape="0">
              <a:prstClr val="black">
                <a:alpha val="40000"/>
              </a:prstClr>
            </a:outerShdw>
          </a:effectLst>
        </p:spPr>
      </p:pic>
      <p:sp>
        <p:nvSpPr>
          <p:cNvPr id="29" name="Rechthoek 28">
            <a:extLst>
              <a:ext uri="{FF2B5EF4-FFF2-40B4-BE49-F238E27FC236}">
                <a16:creationId xmlns:a16="http://schemas.microsoft.com/office/drawing/2014/main" id="{B7DA9168-272B-4A5B-93E4-25563E20E5DB}"/>
              </a:ext>
            </a:extLst>
          </p:cNvPr>
          <p:cNvSpPr/>
          <p:nvPr/>
        </p:nvSpPr>
        <p:spPr>
          <a:xfrm>
            <a:off x="0" y="0"/>
            <a:ext cx="3843093" cy="5549900"/>
          </a:xfrm>
          <a:prstGeom prst="rect">
            <a:avLst/>
          </a:prstGeom>
          <a:solidFill>
            <a:srgbClr val="006C72">
              <a:alpha val="67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452C3CC-1DCA-42CF-8FBE-CD398F55DDE0}"/>
              </a:ext>
            </a:extLst>
          </p:cNvPr>
          <p:cNvSpPr/>
          <p:nvPr/>
        </p:nvSpPr>
        <p:spPr>
          <a:xfrm>
            <a:off x="-1" y="5705339"/>
            <a:ext cx="3843093" cy="1152661"/>
          </a:xfrm>
          <a:prstGeom prst="rect">
            <a:avLst/>
          </a:prstGeom>
          <a:solidFill>
            <a:srgbClr val="006C72">
              <a:alpha val="67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1" name="Tekstvak 30">
            <a:extLst>
              <a:ext uri="{FF2B5EF4-FFF2-40B4-BE49-F238E27FC236}">
                <a16:creationId xmlns:a16="http://schemas.microsoft.com/office/drawing/2014/main" id="{C37D6488-C8E5-4CFD-A2C2-F65F8D71A8DF}"/>
              </a:ext>
            </a:extLst>
          </p:cNvPr>
          <p:cNvSpPr txBox="1"/>
          <p:nvPr/>
        </p:nvSpPr>
        <p:spPr>
          <a:xfrm>
            <a:off x="120942" y="5657671"/>
            <a:ext cx="3359074" cy="1200329"/>
          </a:xfrm>
          <a:prstGeom prst="rect">
            <a:avLst/>
          </a:prstGeom>
          <a:noFill/>
          <a:effectLst>
            <a:outerShdw blurRad="50800" dist="38100" dir="2700000" algn="tl" rotWithShape="0">
              <a:prstClr val="black">
                <a:alpha val="40000"/>
              </a:prstClr>
            </a:outerShdw>
          </a:effectLst>
        </p:spPr>
        <p:txBody>
          <a:bodyPr wrap="square" rtlCol="0">
            <a:spAutoFit/>
          </a:bodyPr>
          <a:lstStyle/>
          <a:p>
            <a:r>
              <a:rPr lang="nl-NL" sz="3600" dirty="0" err="1">
                <a:solidFill>
                  <a:schemeClr val="bg1"/>
                </a:solidFill>
              </a:rPr>
              <a:t>Your</a:t>
            </a:r>
            <a:r>
              <a:rPr lang="nl-NL" sz="3600" dirty="0">
                <a:solidFill>
                  <a:schemeClr val="bg1"/>
                </a:solidFill>
              </a:rPr>
              <a:t> product,</a:t>
            </a:r>
          </a:p>
          <a:p>
            <a:r>
              <a:rPr lang="nl-NL" sz="3600" dirty="0">
                <a:solidFill>
                  <a:schemeClr val="bg1"/>
                </a:solidFill>
              </a:rPr>
              <a:t>(y)</a:t>
            </a:r>
            <a:r>
              <a:rPr lang="nl-NL" sz="3600" dirty="0" err="1">
                <a:solidFill>
                  <a:schemeClr val="bg1"/>
                </a:solidFill>
              </a:rPr>
              <a:t>our</a:t>
            </a:r>
            <a:r>
              <a:rPr lang="nl-NL" sz="3600" dirty="0">
                <a:solidFill>
                  <a:schemeClr val="bg1"/>
                </a:solidFill>
              </a:rPr>
              <a:t> </a:t>
            </a:r>
            <a:r>
              <a:rPr lang="nl-NL" sz="3600" dirty="0" err="1">
                <a:solidFill>
                  <a:schemeClr val="bg1"/>
                </a:solidFill>
              </a:rPr>
              <a:t>precious</a:t>
            </a:r>
            <a:endParaRPr lang="nl-NL" sz="3600" dirty="0">
              <a:solidFill>
                <a:schemeClr val="bg1"/>
              </a:solidFill>
            </a:endParaRPr>
          </a:p>
        </p:txBody>
      </p:sp>
      <p:pic>
        <p:nvPicPr>
          <p:cNvPr id="32" name="Afbeelding 31">
            <a:extLst>
              <a:ext uri="{FF2B5EF4-FFF2-40B4-BE49-F238E27FC236}">
                <a16:creationId xmlns:a16="http://schemas.microsoft.com/office/drawing/2014/main" id="{3B33722E-9A5E-48E1-A491-56212E2131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9467" y="1327489"/>
            <a:ext cx="3121343" cy="3021937"/>
          </a:xfrm>
          <a:prstGeom prst="rect">
            <a:avLst/>
          </a:prstGeom>
          <a:effectLst>
            <a:outerShdw blurRad="50800" dist="38100" dir="2700000" algn="tl" rotWithShape="0">
              <a:prstClr val="black">
                <a:alpha val="40000"/>
              </a:prstClr>
            </a:outerShdw>
          </a:effectLst>
        </p:spPr>
      </p:pic>
      <p:pic>
        <p:nvPicPr>
          <p:cNvPr id="16" name="Afbeelding 15">
            <a:hlinkClick r:id="rId13" action="ppaction://hlinksldjump"/>
            <a:extLst>
              <a:ext uri="{FF2B5EF4-FFF2-40B4-BE49-F238E27FC236}">
                <a16:creationId xmlns:a16="http://schemas.microsoft.com/office/drawing/2014/main" id="{F72D2799-86C5-47CB-803A-E1D4A0D30276}"/>
              </a:ext>
            </a:extLst>
          </p:cNvPr>
          <p:cNvPicPr/>
          <p:nvPr/>
        </p:nvPicPr>
        <p:blipFill>
          <a:blip r:embed="rId14" cstate="print">
            <a:extLst>
              <a:ext uri="{28A0092B-C50C-407E-A947-70E740481C1C}">
                <a14:useLocalDpi xmlns:a14="http://schemas.microsoft.com/office/drawing/2010/main" val="0"/>
              </a:ext>
            </a:extLst>
          </a:blip>
          <a:stretch>
            <a:fillRect/>
          </a:stretch>
        </p:blipFill>
        <p:spPr>
          <a:xfrm>
            <a:off x="10930640" y="5657472"/>
            <a:ext cx="961919" cy="752562"/>
          </a:xfrm>
          <a:prstGeom prst="rect">
            <a:avLst/>
          </a:prstGeom>
          <a:effectLst>
            <a:outerShdw blurRad="50800" dist="38100" dir="2700000" algn="tl" rotWithShape="0">
              <a:prstClr val="black">
                <a:alpha val="40000"/>
              </a:prstClr>
            </a:outerShdw>
          </a:effectLst>
        </p:spPr>
      </p:pic>
      <p:sp>
        <p:nvSpPr>
          <p:cNvPr id="17" name="Tekstvak 16">
            <a:hlinkClick r:id="rId13" action="ppaction://hlinksldjump"/>
            <a:extLst>
              <a:ext uri="{FF2B5EF4-FFF2-40B4-BE49-F238E27FC236}">
                <a16:creationId xmlns:a16="http://schemas.microsoft.com/office/drawing/2014/main" id="{FCD7F9DD-64C4-454D-8C6A-DCEB975597BA}"/>
              </a:ext>
            </a:extLst>
          </p:cNvPr>
          <p:cNvSpPr txBox="1"/>
          <p:nvPr/>
        </p:nvSpPr>
        <p:spPr>
          <a:xfrm>
            <a:off x="11136954" y="6437043"/>
            <a:ext cx="647127"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nl-NL" b="1" dirty="0">
                <a:solidFill>
                  <a:schemeClr val="bg1"/>
                </a:solidFill>
              </a:rPr>
              <a:t>Back</a:t>
            </a:r>
          </a:p>
        </p:txBody>
      </p:sp>
    </p:spTree>
    <p:extLst>
      <p:ext uri="{BB962C8B-B14F-4D97-AF65-F5344CB8AC3E}">
        <p14:creationId xmlns:p14="http://schemas.microsoft.com/office/powerpoint/2010/main" val="189807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p:tgtEl>
                                          <p:spTgt spid="6"/>
                                        </p:tgtEl>
                                        <p:attrNameLst>
                                          <p:attrName>ppt_y</p:attrName>
                                        </p:attrNameLst>
                                      </p:cBhvr>
                                      <p:tavLst>
                                        <p:tav tm="0">
                                          <p:val>
                                            <p:strVal val="#ppt_y+#ppt_h*1.125000"/>
                                          </p:val>
                                        </p:tav>
                                        <p:tav tm="100000">
                                          <p:val>
                                            <p:strVal val="#ppt_y"/>
                                          </p:val>
                                        </p:tav>
                                      </p:tavLst>
                                    </p:anim>
                                    <p:animEffect transition="in" filter="wipe(up)">
                                      <p:cBhvr>
                                        <p:cTn id="8" dur="2000"/>
                                        <p:tgtEl>
                                          <p:spTgt spid="6"/>
                                        </p:tgtEl>
                                      </p:cBhvr>
                                    </p:animEffect>
                                  </p:childTnLst>
                                </p:cTn>
                              </p:par>
                            </p:childTnLst>
                          </p:cTn>
                        </p:par>
                        <p:par>
                          <p:cTn id="9" fill="hold">
                            <p:stCondLst>
                              <p:cond delay="2000"/>
                            </p:stCondLst>
                            <p:childTnLst>
                              <p:par>
                                <p:cTn id="10" presetID="12" presetClass="entr" presetSubtype="4"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300"/>
                                        <p:tgtEl>
                                          <p:spTgt spid="32"/>
                                        </p:tgtEl>
                                        <p:attrNameLst>
                                          <p:attrName>ppt_y</p:attrName>
                                        </p:attrNameLst>
                                      </p:cBhvr>
                                      <p:tavLst>
                                        <p:tav tm="0">
                                          <p:val>
                                            <p:strVal val="#ppt_y+#ppt_h*1.125000"/>
                                          </p:val>
                                        </p:tav>
                                        <p:tav tm="100000">
                                          <p:val>
                                            <p:strVal val="#ppt_y"/>
                                          </p:val>
                                        </p:tav>
                                      </p:tavLst>
                                    </p:anim>
                                    <p:animEffect transition="in" filter="wipe(up)">
                                      <p:cBhvr>
                                        <p:cTn id="13" dur="300"/>
                                        <p:tgtEl>
                                          <p:spTgt spid="32"/>
                                        </p:tgtEl>
                                      </p:cBhvr>
                                    </p:animEffect>
                                  </p:childTnLst>
                                </p:cTn>
                              </p:par>
                            </p:childTnLst>
                          </p:cTn>
                        </p:par>
                        <p:par>
                          <p:cTn id="14" fill="hold">
                            <p:stCondLst>
                              <p:cond delay="2300"/>
                            </p:stCondLst>
                            <p:childTnLst>
                              <p:par>
                                <p:cTn id="15" presetID="12" presetClass="entr" presetSubtype="4"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300"/>
                                        <p:tgtEl>
                                          <p:spTgt spid="29"/>
                                        </p:tgtEl>
                                        <p:attrNameLst>
                                          <p:attrName>ppt_y</p:attrName>
                                        </p:attrNameLst>
                                      </p:cBhvr>
                                      <p:tavLst>
                                        <p:tav tm="0">
                                          <p:val>
                                            <p:strVal val="#ppt_y+#ppt_h*1.125000"/>
                                          </p:val>
                                        </p:tav>
                                        <p:tav tm="100000">
                                          <p:val>
                                            <p:strVal val="#ppt_y"/>
                                          </p:val>
                                        </p:tav>
                                      </p:tavLst>
                                    </p:anim>
                                    <p:animEffect transition="in" filter="wipe(up)">
                                      <p:cBhvr>
                                        <p:cTn id="18" dur="300"/>
                                        <p:tgtEl>
                                          <p:spTgt spid="29"/>
                                        </p:tgtEl>
                                      </p:cBhvr>
                                    </p:animEffect>
                                  </p:childTnLst>
                                </p:cTn>
                              </p:par>
                            </p:childTnLst>
                          </p:cTn>
                        </p:par>
                        <p:par>
                          <p:cTn id="19" fill="hold">
                            <p:stCondLst>
                              <p:cond delay="2600"/>
                            </p:stCondLst>
                            <p:childTnLst>
                              <p:par>
                                <p:cTn id="20" presetID="12" presetClass="entr" presetSubtype="4" fill="hold" grpId="0" nodeType="after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300"/>
                                        <p:tgtEl>
                                          <p:spTgt spid="31"/>
                                        </p:tgtEl>
                                        <p:attrNameLst>
                                          <p:attrName>ppt_y</p:attrName>
                                        </p:attrNameLst>
                                      </p:cBhvr>
                                      <p:tavLst>
                                        <p:tav tm="0">
                                          <p:val>
                                            <p:strVal val="#ppt_y+#ppt_h*1.125000"/>
                                          </p:val>
                                        </p:tav>
                                        <p:tav tm="100000">
                                          <p:val>
                                            <p:strVal val="#ppt_y"/>
                                          </p:val>
                                        </p:tav>
                                      </p:tavLst>
                                    </p:anim>
                                    <p:animEffect transition="in" filter="wipe(up)">
                                      <p:cBhvr>
                                        <p:cTn id="23" dur="300"/>
                                        <p:tgtEl>
                                          <p:spTgt spid="31"/>
                                        </p:tgtEl>
                                      </p:cBhvr>
                                    </p:animEffect>
                                  </p:childTnLst>
                                </p:cTn>
                              </p:par>
                            </p:childTnLst>
                          </p:cTn>
                        </p:par>
                        <p:par>
                          <p:cTn id="24" fill="hold">
                            <p:stCondLst>
                              <p:cond delay="2900"/>
                            </p:stCondLst>
                            <p:childTnLst>
                              <p:par>
                                <p:cTn id="25" presetID="12" presetClass="entr" presetSubtype="4"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300"/>
                                        <p:tgtEl>
                                          <p:spTgt spid="30"/>
                                        </p:tgtEl>
                                        <p:attrNameLst>
                                          <p:attrName>ppt_y</p:attrName>
                                        </p:attrNameLst>
                                      </p:cBhvr>
                                      <p:tavLst>
                                        <p:tav tm="0">
                                          <p:val>
                                            <p:strVal val="#ppt_y+#ppt_h*1.125000"/>
                                          </p:val>
                                        </p:tav>
                                        <p:tav tm="100000">
                                          <p:val>
                                            <p:strVal val="#ppt_y"/>
                                          </p:val>
                                        </p:tav>
                                      </p:tavLst>
                                    </p:anim>
                                    <p:animEffect transition="in" filter="wipe(up)">
                                      <p:cBhvr>
                                        <p:cTn id="28" dur="300"/>
                                        <p:tgtEl>
                                          <p:spTgt spid="30"/>
                                        </p:tgtEl>
                                      </p:cBhvr>
                                    </p:animEffect>
                                  </p:childTnLst>
                                </p:cTn>
                              </p:par>
                            </p:childTnLst>
                          </p:cTn>
                        </p:par>
                        <p:par>
                          <p:cTn id="29" fill="hold">
                            <p:stCondLst>
                              <p:cond delay="3200"/>
                            </p:stCondLst>
                            <p:childTnLst>
                              <p:par>
                                <p:cTn id="30" presetID="12" presetClass="entr" presetSubtype="4"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300"/>
                                        <p:tgtEl>
                                          <p:spTgt spid="19"/>
                                        </p:tgtEl>
                                        <p:attrNameLst>
                                          <p:attrName>ppt_y</p:attrName>
                                        </p:attrNameLst>
                                      </p:cBhvr>
                                      <p:tavLst>
                                        <p:tav tm="0">
                                          <p:val>
                                            <p:strVal val="#ppt_y+#ppt_h*1.125000"/>
                                          </p:val>
                                        </p:tav>
                                        <p:tav tm="100000">
                                          <p:val>
                                            <p:strVal val="#ppt_y"/>
                                          </p:val>
                                        </p:tav>
                                      </p:tavLst>
                                    </p:anim>
                                    <p:animEffect transition="in" filter="wipe(up)">
                                      <p:cBhvr>
                                        <p:cTn id="33" dur="300"/>
                                        <p:tgtEl>
                                          <p:spTgt spid="19"/>
                                        </p:tgtEl>
                                      </p:cBhvr>
                                    </p:animEffect>
                                  </p:childTnLst>
                                </p:cTn>
                              </p:par>
                            </p:childTnLst>
                          </p:cTn>
                        </p:par>
                        <p:par>
                          <p:cTn id="34" fill="hold">
                            <p:stCondLst>
                              <p:cond delay="3500"/>
                            </p:stCondLst>
                            <p:childTnLst>
                              <p:par>
                                <p:cTn id="35" presetID="12" presetClass="entr" presetSubtype="4"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300"/>
                                        <p:tgtEl>
                                          <p:spTgt spid="24"/>
                                        </p:tgtEl>
                                        <p:attrNameLst>
                                          <p:attrName>ppt_y</p:attrName>
                                        </p:attrNameLst>
                                      </p:cBhvr>
                                      <p:tavLst>
                                        <p:tav tm="0">
                                          <p:val>
                                            <p:strVal val="#ppt_y+#ppt_h*1.125000"/>
                                          </p:val>
                                        </p:tav>
                                        <p:tav tm="100000">
                                          <p:val>
                                            <p:strVal val="#ppt_y"/>
                                          </p:val>
                                        </p:tav>
                                      </p:tavLst>
                                    </p:anim>
                                    <p:animEffect transition="in" filter="wipe(up)">
                                      <p:cBhvr>
                                        <p:cTn id="38" dur="300"/>
                                        <p:tgtEl>
                                          <p:spTgt spid="24"/>
                                        </p:tgtEl>
                                      </p:cBhvr>
                                    </p:animEffect>
                                  </p:childTnLst>
                                </p:cTn>
                              </p:par>
                            </p:childTnLst>
                          </p:cTn>
                        </p:par>
                        <p:par>
                          <p:cTn id="39" fill="hold">
                            <p:stCondLst>
                              <p:cond delay="3800"/>
                            </p:stCondLst>
                            <p:childTnLst>
                              <p:par>
                                <p:cTn id="40" presetID="12" presetClass="entr" presetSubtype="4" fill="hold" nodeType="after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300"/>
                                        <p:tgtEl>
                                          <p:spTgt spid="21"/>
                                        </p:tgtEl>
                                        <p:attrNameLst>
                                          <p:attrName>ppt_y</p:attrName>
                                        </p:attrNameLst>
                                      </p:cBhvr>
                                      <p:tavLst>
                                        <p:tav tm="0">
                                          <p:val>
                                            <p:strVal val="#ppt_y+#ppt_h*1.125000"/>
                                          </p:val>
                                        </p:tav>
                                        <p:tav tm="100000">
                                          <p:val>
                                            <p:strVal val="#ppt_y"/>
                                          </p:val>
                                        </p:tav>
                                      </p:tavLst>
                                    </p:anim>
                                    <p:animEffect transition="in" filter="wipe(up)">
                                      <p:cBhvr>
                                        <p:cTn id="43" dur="300"/>
                                        <p:tgtEl>
                                          <p:spTgt spid="21"/>
                                        </p:tgtEl>
                                      </p:cBhvr>
                                    </p:animEffect>
                                  </p:childTnLst>
                                </p:cTn>
                              </p:par>
                            </p:childTnLst>
                          </p:cTn>
                        </p:par>
                        <p:par>
                          <p:cTn id="44" fill="hold">
                            <p:stCondLst>
                              <p:cond delay="4100"/>
                            </p:stCondLst>
                            <p:childTnLst>
                              <p:par>
                                <p:cTn id="45" presetID="12" presetClass="entr" presetSubtype="4" fill="hold" nodeType="after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300"/>
                                        <p:tgtEl>
                                          <p:spTgt spid="26"/>
                                        </p:tgtEl>
                                        <p:attrNameLst>
                                          <p:attrName>ppt_y</p:attrName>
                                        </p:attrNameLst>
                                      </p:cBhvr>
                                      <p:tavLst>
                                        <p:tav tm="0">
                                          <p:val>
                                            <p:strVal val="#ppt_y+#ppt_h*1.125000"/>
                                          </p:val>
                                        </p:tav>
                                        <p:tav tm="100000">
                                          <p:val>
                                            <p:strVal val="#ppt_y"/>
                                          </p:val>
                                        </p:tav>
                                      </p:tavLst>
                                    </p:anim>
                                    <p:animEffect transition="in" filter="wipe(up)">
                                      <p:cBhvr>
                                        <p:cTn id="48" dur="300"/>
                                        <p:tgtEl>
                                          <p:spTgt spid="26"/>
                                        </p:tgtEl>
                                      </p:cBhvr>
                                    </p:animEffect>
                                  </p:childTnLst>
                                </p:cTn>
                              </p:par>
                            </p:childTnLst>
                          </p:cTn>
                        </p:par>
                        <p:par>
                          <p:cTn id="49" fill="hold">
                            <p:stCondLst>
                              <p:cond delay="4400"/>
                            </p:stCondLst>
                            <p:childTnLst>
                              <p:par>
                                <p:cTn id="50" presetID="12" presetClass="entr" presetSubtype="4" fill="hold" nodeType="after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additive="base">
                                        <p:cTn id="52" dur="300"/>
                                        <p:tgtEl>
                                          <p:spTgt spid="23"/>
                                        </p:tgtEl>
                                        <p:attrNameLst>
                                          <p:attrName>ppt_y</p:attrName>
                                        </p:attrNameLst>
                                      </p:cBhvr>
                                      <p:tavLst>
                                        <p:tav tm="0">
                                          <p:val>
                                            <p:strVal val="#ppt_y+#ppt_h*1.125000"/>
                                          </p:val>
                                        </p:tav>
                                        <p:tav tm="100000">
                                          <p:val>
                                            <p:strVal val="#ppt_y"/>
                                          </p:val>
                                        </p:tav>
                                      </p:tavLst>
                                    </p:anim>
                                    <p:animEffect transition="in" filter="wipe(up)">
                                      <p:cBhvr>
                                        <p:cTn id="53" dur="300"/>
                                        <p:tgtEl>
                                          <p:spTgt spid="23"/>
                                        </p:tgtEl>
                                      </p:cBhvr>
                                    </p:animEffect>
                                  </p:childTnLst>
                                </p:cTn>
                              </p:par>
                            </p:childTnLst>
                          </p:cTn>
                        </p:par>
                        <p:par>
                          <p:cTn id="54" fill="hold">
                            <p:stCondLst>
                              <p:cond delay="4700"/>
                            </p:stCondLst>
                            <p:childTnLst>
                              <p:par>
                                <p:cTn id="55" presetID="12" presetClass="entr" presetSubtype="4" fill="hold" nodeType="after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300"/>
                                        <p:tgtEl>
                                          <p:spTgt spid="27"/>
                                        </p:tgtEl>
                                        <p:attrNameLst>
                                          <p:attrName>ppt_y</p:attrName>
                                        </p:attrNameLst>
                                      </p:cBhvr>
                                      <p:tavLst>
                                        <p:tav tm="0">
                                          <p:val>
                                            <p:strVal val="#ppt_y+#ppt_h*1.125000"/>
                                          </p:val>
                                        </p:tav>
                                        <p:tav tm="100000">
                                          <p:val>
                                            <p:strVal val="#ppt_y"/>
                                          </p:val>
                                        </p:tav>
                                      </p:tavLst>
                                    </p:anim>
                                    <p:animEffect transition="in" filter="wipe(up)">
                                      <p:cBhvr>
                                        <p:cTn id="58" dur="300"/>
                                        <p:tgtEl>
                                          <p:spTgt spid="27"/>
                                        </p:tgtEl>
                                      </p:cBhvr>
                                    </p:animEffect>
                                  </p:childTnLst>
                                </p:cTn>
                              </p:par>
                            </p:childTnLst>
                          </p:cTn>
                        </p:par>
                        <p:par>
                          <p:cTn id="59" fill="hold">
                            <p:stCondLst>
                              <p:cond delay="5000"/>
                            </p:stCondLst>
                            <p:childTnLst>
                              <p:par>
                                <p:cTn id="60" presetID="12" presetClass="entr" presetSubtype="4" fill="hold" nodeType="after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500"/>
                                        <p:tgtEl>
                                          <p:spTgt spid="16"/>
                                        </p:tgtEl>
                                        <p:attrNameLst>
                                          <p:attrName>ppt_y</p:attrName>
                                        </p:attrNameLst>
                                      </p:cBhvr>
                                      <p:tavLst>
                                        <p:tav tm="0">
                                          <p:val>
                                            <p:strVal val="#ppt_y+#ppt_h*1.125000"/>
                                          </p:val>
                                        </p:tav>
                                        <p:tav tm="100000">
                                          <p:val>
                                            <p:strVal val="#ppt_y"/>
                                          </p:val>
                                        </p:tav>
                                      </p:tavLst>
                                    </p:anim>
                                    <p:animEffect transition="in" filter="wipe(up)">
                                      <p:cBhvr>
                                        <p:cTn id="63" dur="500"/>
                                        <p:tgtEl>
                                          <p:spTgt spid="16"/>
                                        </p:tgtEl>
                                      </p:cBhvr>
                                    </p:animEffect>
                                  </p:childTnLst>
                                </p:cTn>
                              </p:par>
                            </p:childTnLst>
                          </p:cTn>
                        </p:par>
                        <p:par>
                          <p:cTn id="64" fill="hold">
                            <p:stCondLst>
                              <p:cond delay="5500"/>
                            </p:stCondLst>
                            <p:childTnLst>
                              <p:par>
                                <p:cTn id="65" presetID="26" presetClass="emph" presetSubtype="0" repeatCount="4000" fill="hold" nodeType="afterEffect">
                                  <p:stCondLst>
                                    <p:cond delay="0"/>
                                  </p:stCondLst>
                                  <p:childTnLst>
                                    <p:animEffect transition="out" filter="fade">
                                      <p:cBhvr>
                                        <p:cTn id="66" dur="1000" tmFilter="0, 0; .2, .5; .8, .5; 1, 0"/>
                                        <p:tgtEl>
                                          <p:spTgt spid="16"/>
                                        </p:tgtEl>
                                      </p:cBhvr>
                                    </p:animEffect>
                                    <p:animScale>
                                      <p:cBhvr>
                                        <p:cTn id="67" dur="500" autoRev="1" fill="hold"/>
                                        <p:tgtEl>
                                          <p:spTgt spid="16"/>
                                        </p:tgtEl>
                                      </p:cBhvr>
                                      <p:by x="105000" y="105000"/>
                                    </p:animScale>
                                  </p:childTnLst>
                                </p:cTn>
                              </p:par>
                              <p:par>
                                <p:cTn id="68" presetID="12" presetClass="entr" presetSubtype="4" fill="hold" grpId="0" nodeType="with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additive="base">
                                        <p:cTn id="70" dur="500"/>
                                        <p:tgtEl>
                                          <p:spTgt spid="17"/>
                                        </p:tgtEl>
                                        <p:attrNameLst>
                                          <p:attrName>ppt_y</p:attrName>
                                        </p:attrNameLst>
                                      </p:cBhvr>
                                      <p:tavLst>
                                        <p:tav tm="0">
                                          <p:val>
                                            <p:strVal val="#ppt_y+#ppt_h*1.125000"/>
                                          </p:val>
                                        </p:tav>
                                        <p:tav tm="100000">
                                          <p:val>
                                            <p:strVal val="#ppt_y"/>
                                          </p:val>
                                        </p:tav>
                                      </p:tavLst>
                                    </p:anim>
                                    <p:animEffect transition="in" filter="wipe(up)">
                                      <p:cBhvr>
                                        <p:cTn id="7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animBg="1"/>
      <p:bldP spid="30" grpId="0" animBg="1"/>
      <p:bldP spid="31" grpId="0"/>
      <p:bldP spid="17" grpId="0"/>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777</TotalTime>
  <Words>516</Words>
  <Application>Microsoft Office PowerPoint</Application>
  <PresentationFormat>Breedbeeld</PresentationFormat>
  <Paragraphs>90</Paragraphs>
  <Slides>13</Slides>
  <Notes>7</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13</vt:i4>
      </vt:variant>
    </vt:vector>
  </HeadingPairs>
  <TitlesOfParts>
    <vt:vector size="17" baseType="lpstr">
      <vt:lpstr>Arial</vt:lpstr>
      <vt:lpstr>Calibri</vt:lpstr>
      <vt:lpstr>Calibri Light</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Laura van Tits</dc:creator>
  <cp:lastModifiedBy>Laura van Hoof</cp:lastModifiedBy>
  <cp:revision>53</cp:revision>
  <dcterms:created xsi:type="dcterms:W3CDTF">2018-10-10T08:29:39Z</dcterms:created>
  <dcterms:modified xsi:type="dcterms:W3CDTF">2018-10-11T14:15:54Z</dcterms:modified>
</cp:coreProperties>
</file>